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charts/chart1.xml" ContentType="application/vnd.openxmlformats-officedocument.drawingml.char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charts/chart2.xml" ContentType="application/vnd.openxmlformats-officedocument.drawingml.char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charts/chart3.xml" ContentType="application/vnd.openxmlformats-officedocument.drawingml.char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charts/chart4.xml" ContentType="application/vnd.openxmlformats-officedocument.drawingml.char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2.xml" ContentType="application/vnd.openxmlformats-officedocument.presentationml.tags+xml"/>
  <Override PartName="/ppt/activeX/activeX1.xml" ContentType="application/vnd.ms-office.activeX+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activeX/activeX2.xml" ContentType="application/vnd.ms-office.activeX+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 id="2147483714" r:id="rId3"/>
    <p:sldMasterId id="2147483746" r:id="rId4"/>
    <p:sldMasterId id="2147483761" r:id="rId5"/>
    <p:sldMasterId id="2147483765" r:id="rId6"/>
    <p:sldMasterId id="2147483773" r:id="rId7"/>
    <p:sldMasterId id="2147483781" r:id="rId8"/>
    <p:sldMasterId id="2147483789" r:id="rId9"/>
  </p:sldMasterIdLst>
  <p:notesMasterIdLst>
    <p:notesMasterId r:id="rId55"/>
  </p:notesMasterIdLst>
  <p:sldIdLst>
    <p:sldId id="450" r:id="rId10"/>
    <p:sldId id="282" r:id="rId11"/>
    <p:sldId id="283" r:id="rId12"/>
    <p:sldId id="533" r:id="rId13"/>
    <p:sldId id="525" r:id="rId14"/>
    <p:sldId id="526" r:id="rId15"/>
    <p:sldId id="427" r:id="rId16"/>
    <p:sldId id="486" r:id="rId17"/>
    <p:sldId id="487" r:id="rId18"/>
    <p:sldId id="488" r:id="rId19"/>
    <p:sldId id="508" r:id="rId20"/>
    <p:sldId id="489" r:id="rId21"/>
    <p:sldId id="490" r:id="rId22"/>
    <p:sldId id="491" r:id="rId23"/>
    <p:sldId id="492" r:id="rId24"/>
    <p:sldId id="483" r:id="rId25"/>
    <p:sldId id="527" r:id="rId26"/>
    <p:sldId id="528" r:id="rId27"/>
    <p:sldId id="493" r:id="rId28"/>
    <p:sldId id="453" r:id="rId29"/>
    <p:sldId id="494" r:id="rId30"/>
    <p:sldId id="503" r:id="rId31"/>
    <p:sldId id="496" r:id="rId32"/>
    <p:sldId id="497" r:id="rId33"/>
    <p:sldId id="498" r:id="rId34"/>
    <p:sldId id="535" r:id="rId35"/>
    <p:sldId id="530" r:id="rId36"/>
    <p:sldId id="499" r:id="rId37"/>
    <p:sldId id="500" r:id="rId38"/>
    <p:sldId id="501" r:id="rId39"/>
    <p:sldId id="502" r:id="rId40"/>
    <p:sldId id="504" r:id="rId41"/>
    <p:sldId id="505" r:id="rId42"/>
    <p:sldId id="476" r:id="rId43"/>
    <p:sldId id="506" r:id="rId44"/>
    <p:sldId id="507" r:id="rId45"/>
    <p:sldId id="485" r:id="rId46"/>
    <p:sldId id="531" r:id="rId47"/>
    <p:sldId id="532" r:id="rId48"/>
    <p:sldId id="534" r:id="rId49"/>
    <p:sldId id="345" r:id="rId50"/>
    <p:sldId id="521" r:id="rId51"/>
    <p:sldId id="522" r:id="rId52"/>
    <p:sldId id="523" r:id="rId53"/>
    <p:sldId id="524" r:id="rId54"/>
  </p:sldIdLst>
  <p:sldSz cx="9144000" cy="6858000" type="screen4x3"/>
  <p:notesSz cx="6858000" cy="9144000"/>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193F42A-E141-4A71-9FDC-A9170008687F}">
          <p14:sldIdLst>
            <p14:sldId id="450"/>
            <p14:sldId id="282"/>
            <p14:sldId id="283"/>
            <p14:sldId id="533"/>
            <p14:sldId id="525"/>
            <p14:sldId id="526"/>
            <p14:sldId id="427"/>
            <p14:sldId id="486"/>
            <p14:sldId id="487"/>
            <p14:sldId id="488"/>
            <p14:sldId id="508"/>
            <p14:sldId id="489"/>
            <p14:sldId id="490"/>
            <p14:sldId id="491"/>
            <p14:sldId id="492"/>
            <p14:sldId id="483"/>
            <p14:sldId id="527"/>
            <p14:sldId id="528"/>
            <p14:sldId id="493"/>
            <p14:sldId id="453"/>
            <p14:sldId id="494"/>
            <p14:sldId id="503"/>
            <p14:sldId id="496"/>
            <p14:sldId id="497"/>
            <p14:sldId id="498"/>
            <p14:sldId id="535"/>
            <p14:sldId id="530"/>
            <p14:sldId id="499"/>
            <p14:sldId id="500"/>
            <p14:sldId id="501"/>
            <p14:sldId id="502"/>
            <p14:sldId id="504"/>
            <p14:sldId id="505"/>
            <p14:sldId id="476"/>
            <p14:sldId id="506"/>
            <p14:sldId id="507"/>
            <p14:sldId id="485"/>
            <p14:sldId id="531"/>
            <p14:sldId id="532"/>
            <p14:sldId id="534"/>
            <p14:sldId id="345"/>
          </p14:sldIdLst>
        </p14:section>
        <p14:section name="Leaderboards" id="{F01B1A4D-F082-4195-980C-C9388EC4FDBC}">
          <p14:sldIdLst>
            <p14:sldId id="521"/>
            <p14:sldId id="522"/>
            <p14:sldId id="523"/>
          </p14:sldIdLst>
        </p14:section>
        <p14:section name="Whiteboard" id="{11AD5AF6-7B87-46D3-AA2C-034264D15E3E}">
          <p14:sldIdLst>
            <p14:sldId id="52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D8A"/>
    <a:srgbClr val="FF9966"/>
    <a:srgbClr val="01133B"/>
    <a:srgbClr val="00133B"/>
    <a:srgbClr val="001650"/>
    <a:srgbClr val="00164D"/>
    <a:srgbClr val="471209"/>
    <a:srgbClr val="2B430D"/>
    <a:srgbClr val="001750"/>
    <a:srgbClr val="0013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92" autoAdjust="0"/>
    <p:restoredTop sz="94660"/>
  </p:normalViewPr>
  <p:slideViewPr>
    <p:cSldViewPr snapToGrid="0">
      <p:cViewPr varScale="1">
        <p:scale>
          <a:sx n="110" d="100"/>
          <a:sy n="110" d="100"/>
        </p:scale>
        <p:origin x="612" y="108"/>
      </p:cViewPr>
      <p:guideLst>
        <p:guide orient="horz" pos="2160"/>
        <p:guide pos="2880"/>
      </p:guideLst>
    </p:cSldViewPr>
  </p:slideViewPr>
  <p:notesTextViewPr>
    <p:cViewPr>
      <p:scale>
        <a:sx n="1" d="1"/>
        <a:sy n="1" d="1"/>
      </p:scale>
      <p:origin x="0" y="0"/>
    </p:cViewPr>
  </p:notesTextViewPr>
  <p:sorterViewPr>
    <p:cViewPr varScale="1">
      <p:scale>
        <a:sx n="1" d="1"/>
        <a:sy n="1" d="1"/>
      </p:scale>
      <p:origin x="0" y="-106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shape val="box"/>
        <c:axId val="869693512"/>
        <c:axId val="869693904"/>
        <c:axId val="880607648"/>
      </c:bar3DChart>
      <c:catAx>
        <c:axId val="869693512"/>
        <c:scaling>
          <c:orientation val="minMax"/>
        </c:scaling>
        <c:delete val="0"/>
        <c:axPos val="b"/>
        <c:numFmt formatCode="General" sourceLinked="1"/>
        <c:majorTickMark val="out"/>
        <c:minorTickMark val="none"/>
        <c:tickLblPos val="nextTo"/>
        <c:crossAx val="869693904"/>
        <c:crosses val="autoZero"/>
        <c:auto val="1"/>
        <c:lblAlgn val="ctr"/>
        <c:lblOffset val="100"/>
        <c:noMultiLvlLbl val="0"/>
      </c:catAx>
      <c:valAx>
        <c:axId val="869693904"/>
        <c:scaling>
          <c:orientation val="minMax"/>
        </c:scaling>
        <c:delete val="0"/>
        <c:axPos val="l"/>
        <c:majorGridlines/>
        <c:numFmt formatCode="General" sourceLinked="1"/>
        <c:majorTickMark val="out"/>
        <c:minorTickMark val="none"/>
        <c:tickLblPos val="nextTo"/>
        <c:crossAx val="869693512"/>
        <c:crosses val="autoZero"/>
        <c:crossBetween val="between"/>
      </c:valAx>
      <c:serAx>
        <c:axId val="880607648"/>
        <c:scaling>
          <c:orientation val="minMax"/>
        </c:scaling>
        <c:delete val="0"/>
        <c:axPos val="b"/>
        <c:majorTickMark val="out"/>
        <c:minorTickMark val="none"/>
        <c:tickLblPos val="nextTo"/>
        <c:crossAx val="869693904"/>
        <c:crosses val="autoZero"/>
      </c:ser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shape val="box"/>
        <c:axId val="869695080"/>
        <c:axId val="869692336"/>
        <c:axId val="226767648"/>
      </c:bar3DChart>
      <c:catAx>
        <c:axId val="869695080"/>
        <c:scaling>
          <c:orientation val="minMax"/>
        </c:scaling>
        <c:delete val="0"/>
        <c:axPos val="b"/>
        <c:numFmt formatCode="General" sourceLinked="1"/>
        <c:majorTickMark val="out"/>
        <c:minorTickMark val="none"/>
        <c:tickLblPos val="nextTo"/>
        <c:crossAx val="869692336"/>
        <c:crosses val="autoZero"/>
        <c:auto val="1"/>
        <c:lblAlgn val="ctr"/>
        <c:lblOffset val="100"/>
        <c:noMultiLvlLbl val="0"/>
      </c:catAx>
      <c:valAx>
        <c:axId val="869692336"/>
        <c:scaling>
          <c:orientation val="minMax"/>
        </c:scaling>
        <c:delete val="0"/>
        <c:axPos val="l"/>
        <c:majorGridlines/>
        <c:numFmt formatCode="General" sourceLinked="1"/>
        <c:majorTickMark val="out"/>
        <c:minorTickMark val="none"/>
        <c:tickLblPos val="nextTo"/>
        <c:crossAx val="869695080"/>
        <c:crosses val="autoZero"/>
        <c:crossBetween val="between"/>
      </c:valAx>
      <c:serAx>
        <c:axId val="226767648"/>
        <c:scaling>
          <c:orientation val="minMax"/>
        </c:scaling>
        <c:delete val="0"/>
        <c:axPos val="b"/>
        <c:majorTickMark val="out"/>
        <c:minorTickMark val="none"/>
        <c:tickLblPos val="nextTo"/>
        <c:crossAx val="869692336"/>
        <c:crosses val="autoZero"/>
      </c:ser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shape val="box"/>
        <c:axId val="818158728"/>
        <c:axId val="818157552"/>
        <c:axId val="713875936"/>
      </c:bar3DChart>
      <c:catAx>
        <c:axId val="818158728"/>
        <c:scaling>
          <c:orientation val="minMax"/>
        </c:scaling>
        <c:delete val="0"/>
        <c:axPos val="b"/>
        <c:numFmt formatCode="General" sourceLinked="1"/>
        <c:majorTickMark val="out"/>
        <c:minorTickMark val="none"/>
        <c:tickLblPos val="nextTo"/>
        <c:crossAx val="818157552"/>
        <c:crosses val="autoZero"/>
        <c:auto val="1"/>
        <c:lblAlgn val="ctr"/>
        <c:lblOffset val="100"/>
        <c:noMultiLvlLbl val="0"/>
      </c:catAx>
      <c:valAx>
        <c:axId val="818157552"/>
        <c:scaling>
          <c:orientation val="minMax"/>
        </c:scaling>
        <c:delete val="0"/>
        <c:axPos val="l"/>
        <c:majorGridlines/>
        <c:numFmt formatCode="General" sourceLinked="1"/>
        <c:majorTickMark val="out"/>
        <c:minorTickMark val="none"/>
        <c:tickLblPos val="nextTo"/>
        <c:crossAx val="818158728"/>
        <c:crosses val="autoZero"/>
        <c:crossBetween val="between"/>
      </c:valAx>
      <c:serAx>
        <c:axId val="713875936"/>
        <c:scaling>
          <c:orientation val="minMax"/>
        </c:scaling>
        <c:delete val="0"/>
        <c:axPos val="b"/>
        <c:majorTickMark val="out"/>
        <c:minorTickMark val="none"/>
        <c:tickLblPos val="nextTo"/>
        <c:crossAx val="818157552"/>
        <c:crosses val="autoZero"/>
      </c:ser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shape val="box"/>
        <c:axId val="818159904"/>
        <c:axId val="818158336"/>
        <c:axId val="872005752"/>
      </c:bar3DChart>
      <c:catAx>
        <c:axId val="818159904"/>
        <c:scaling>
          <c:orientation val="minMax"/>
        </c:scaling>
        <c:delete val="0"/>
        <c:axPos val="b"/>
        <c:numFmt formatCode="General" sourceLinked="1"/>
        <c:majorTickMark val="out"/>
        <c:minorTickMark val="none"/>
        <c:tickLblPos val="nextTo"/>
        <c:crossAx val="818158336"/>
        <c:crosses val="autoZero"/>
        <c:auto val="1"/>
        <c:lblAlgn val="ctr"/>
        <c:lblOffset val="100"/>
        <c:noMultiLvlLbl val="0"/>
      </c:catAx>
      <c:valAx>
        <c:axId val="818158336"/>
        <c:scaling>
          <c:orientation val="minMax"/>
        </c:scaling>
        <c:delete val="0"/>
        <c:axPos val="l"/>
        <c:majorGridlines/>
        <c:numFmt formatCode="General" sourceLinked="1"/>
        <c:majorTickMark val="out"/>
        <c:minorTickMark val="none"/>
        <c:tickLblPos val="nextTo"/>
        <c:crossAx val="818159904"/>
        <c:crosses val="autoZero"/>
        <c:crossBetween val="between"/>
      </c:valAx>
      <c:serAx>
        <c:axId val="872005752"/>
        <c:scaling>
          <c:orientation val="minMax"/>
        </c:scaling>
        <c:delete val="0"/>
        <c:axPos val="b"/>
        <c:majorTickMark val="out"/>
        <c:minorTickMark val="none"/>
        <c:tickLblPos val="nextTo"/>
        <c:crossAx val="818158336"/>
        <c:crosses val="autoZero"/>
      </c:ser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185ACC-E64A-4085-811F-0EB2240BB3B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10DD71D-B5B8-42B0-BEEF-D8A336866918}">
      <dgm:prSet phldrT="[Text]"/>
      <dgm:spPr/>
      <dgm:t>
        <a:bodyPr/>
        <a:lstStyle/>
        <a:p>
          <a:r>
            <a:rPr lang="en-US" dirty="0" smtClean="0"/>
            <a:t>Unit</a:t>
          </a:r>
          <a:endParaRPr lang="en-US" dirty="0"/>
        </a:p>
      </dgm:t>
    </dgm:pt>
    <dgm:pt modelId="{0FB65B75-1FE6-4358-BE78-FC6A09C21112}" type="parTrans" cxnId="{91228E05-5CFB-4E29-9E7D-BB539FB686D7}">
      <dgm:prSet/>
      <dgm:spPr/>
      <dgm:t>
        <a:bodyPr/>
        <a:lstStyle/>
        <a:p>
          <a:endParaRPr lang="en-US"/>
        </a:p>
      </dgm:t>
    </dgm:pt>
    <dgm:pt modelId="{624D2FA7-BE3F-4A2C-BB39-5A85833608F9}" type="sibTrans" cxnId="{91228E05-5CFB-4E29-9E7D-BB539FB686D7}">
      <dgm:prSet/>
      <dgm:spPr/>
      <dgm:t>
        <a:bodyPr/>
        <a:lstStyle/>
        <a:p>
          <a:endParaRPr lang="en-US"/>
        </a:p>
      </dgm:t>
    </dgm:pt>
    <dgm:pt modelId="{7BB02F1F-97CC-46DD-8435-F99C994AE552}">
      <dgm:prSet phldrT="[Text]"/>
      <dgm:spPr/>
      <dgm:t>
        <a:bodyPr/>
        <a:lstStyle/>
        <a:p>
          <a:r>
            <a:rPr lang="en-US" dirty="0" smtClean="0"/>
            <a:t>Platoon</a:t>
          </a:r>
          <a:endParaRPr lang="en-US" dirty="0"/>
        </a:p>
      </dgm:t>
    </dgm:pt>
    <dgm:pt modelId="{FC33E701-68FD-442E-943B-FAA59DFFDBB9}" type="parTrans" cxnId="{6C8508F9-73ED-4C98-AA26-E9A71947577F}">
      <dgm:prSet/>
      <dgm:spPr/>
      <dgm:t>
        <a:bodyPr/>
        <a:lstStyle/>
        <a:p>
          <a:endParaRPr lang="en-US"/>
        </a:p>
      </dgm:t>
    </dgm:pt>
    <dgm:pt modelId="{D46039BC-03F9-4787-88E9-E6497FA09E14}" type="sibTrans" cxnId="{6C8508F9-73ED-4C98-AA26-E9A71947577F}">
      <dgm:prSet/>
      <dgm:spPr/>
      <dgm:t>
        <a:bodyPr/>
        <a:lstStyle/>
        <a:p>
          <a:endParaRPr lang="en-US"/>
        </a:p>
      </dgm:t>
    </dgm:pt>
    <dgm:pt modelId="{DC842919-1850-4524-8CA1-55C969F525E2}">
      <dgm:prSet phldrT="[Text]"/>
      <dgm:spPr/>
      <dgm:t>
        <a:bodyPr/>
        <a:lstStyle/>
        <a:p>
          <a:r>
            <a:rPr lang="en-US" dirty="0" smtClean="0"/>
            <a:t>Squad</a:t>
          </a:r>
          <a:endParaRPr lang="en-US" dirty="0"/>
        </a:p>
      </dgm:t>
    </dgm:pt>
    <dgm:pt modelId="{4B739811-2BD2-4B6E-94A4-B01416D89C87}" type="parTrans" cxnId="{FA89125A-64D0-4FE0-AF97-27007E3ADF00}">
      <dgm:prSet/>
      <dgm:spPr/>
      <dgm:t>
        <a:bodyPr/>
        <a:lstStyle/>
        <a:p>
          <a:endParaRPr lang="en-US"/>
        </a:p>
      </dgm:t>
    </dgm:pt>
    <dgm:pt modelId="{A6FADC77-7E57-489D-A121-634063D62CB3}" type="sibTrans" cxnId="{FA89125A-64D0-4FE0-AF97-27007E3ADF00}">
      <dgm:prSet/>
      <dgm:spPr/>
      <dgm:t>
        <a:bodyPr/>
        <a:lstStyle/>
        <a:p>
          <a:endParaRPr lang="en-US"/>
        </a:p>
      </dgm:t>
    </dgm:pt>
    <dgm:pt modelId="{52928AE6-AE9D-4DA3-9E1F-5D5F1E9B2360}">
      <dgm:prSet phldrT="[Text]"/>
      <dgm:spPr/>
      <dgm:t>
        <a:bodyPr/>
        <a:lstStyle/>
        <a:p>
          <a:r>
            <a:rPr lang="en-US" dirty="0" smtClean="0"/>
            <a:t>Squad</a:t>
          </a:r>
          <a:endParaRPr lang="en-US" dirty="0"/>
        </a:p>
      </dgm:t>
    </dgm:pt>
    <dgm:pt modelId="{708773AF-5902-436E-A71D-A1B89FC6B5EC}" type="parTrans" cxnId="{4F6C1277-2EEA-41E5-AD99-9939B377A34D}">
      <dgm:prSet/>
      <dgm:spPr/>
      <dgm:t>
        <a:bodyPr/>
        <a:lstStyle/>
        <a:p>
          <a:endParaRPr lang="en-US"/>
        </a:p>
      </dgm:t>
    </dgm:pt>
    <dgm:pt modelId="{9F28A14C-C803-40AD-8D0A-9A08D8C1CB08}" type="sibTrans" cxnId="{4F6C1277-2EEA-41E5-AD99-9939B377A34D}">
      <dgm:prSet/>
      <dgm:spPr/>
      <dgm:t>
        <a:bodyPr/>
        <a:lstStyle/>
        <a:p>
          <a:endParaRPr lang="en-US"/>
        </a:p>
      </dgm:t>
    </dgm:pt>
    <dgm:pt modelId="{C3E2879D-DF92-498D-97C4-BEFE3E5D975A}">
      <dgm:prSet phldrT="[Text]"/>
      <dgm:spPr/>
      <dgm:t>
        <a:bodyPr/>
        <a:lstStyle/>
        <a:p>
          <a:r>
            <a:rPr lang="en-US" dirty="0" smtClean="0"/>
            <a:t>Platoon</a:t>
          </a:r>
          <a:endParaRPr lang="en-US" dirty="0"/>
        </a:p>
      </dgm:t>
    </dgm:pt>
    <dgm:pt modelId="{E296A1B0-3E9D-4B21-9AD9-B265BE23A40C}" type="parTrans" cxnId="{81448DA6-3218-47CE-AB68-DF08C05ACA6E}">
      <dgm:prSet/>
      <dgm:spPr/>
      <dgm:t>
        <a:bodyPr/>
        <a:lstStyle/>
        <a:p>
          <a:endParaRPr lang="en-US"/>
        </a:p>
      </dgm:t>
    </dgm:pt>
    <dgm:pt modelId="{768CACDE-C16E-4F01-92DD-EDF2ADCBD9C0}" type="sibTrans" cxnId="{81448DA6-3218-47CE-AB68-DF08C05ACA6E}">
      <dgm:prSet/>
      <dgm:spPr/>
      <dgm:t>
        <a:bodyPr/>
        <a:lstStyle/>
        <a:p>
          <a:endParaRPr lang="en-US"/>
        </a:p>
      </dgm:t>
    </dgm:pt>
    <dgm:pt modelId="{5FC2DBC4-7EFA-4A5A-8C15-7331A3EF5B92}">
      <dgm:prSet phldrT="[Text]"/>
      <dgm:spPr/>
      <dgm:t>
        <a:bodyPr/>
        <a:lstStyle/>
        <a:p>
          <a:r>
            <a:rPr lang="en-US" dirty="0" smtClean="0"/>
            <a:t>Squad</a:t>
          </a:r>
          <a:endParaRPr lang="en-US" dirty="0"/>
        </a:p>
      </dgm:t>
    </dgm:pt>
    <dgm:pt modelId="{BE66FDCE-F8CB-4A57-AB8E-2CC298451270}" type="parTrans" cxnId="{DA55F5BE-C9D1-4B2C-8D4F-D4DB77535E82}">
      <dgm:prSet/>
      <dgm:spPr/>
      <dgm:t>
        <a:bodyPr/>
        <a:lstStyle/>
        <a:p>
          <a:endParaRPr lang="en-US"/>
        </a:p>
      </dgm:t>
    </dgm:pt>
    <dgm:pt modelId="{499EC7E1-11F7-44B2-A770-FB224480FC49}" type="sibTrans" cxnId="{DA55F5BE-C9D1-4B2C-8D4F-D4DB77535E82}">
      <dgm:prSet/>
      <dgm:spPr/>
      <dgm:t>
        <a:bodyPr/>
        <a:lstStyle/>
        <a:p>
          <a:endParaRPr lang="en-US"/>
        </a:p>
      </dgm:t>
    </dgm:pt>
    <dgm:pt modelId="{E13D47EC-09AC-49E9-B619-49939DAFBB4F}" type="pres">
      <dgm:prSet presAssocID="{CD185ACC-E64A-4085-811F-0EB2240BB3BF}" presName="hierChild1" presStyleCnt="0">
        <dgm:presLayoutVars>
          <dgm:chPref val="1"/>
          <dgm:dir/>
          <dgm:animOne val="branch"/>
          <dgm:animLvl val="lvl"/>
          <dgm:resizeHandles/>
        </dgm:presLayoutVars>
      </dgm:prSet>
      <dgm:spPr/>
      <dgm:t>
        <a:bodyPr/>
        <a:lstStyle/>
        <a:p>
          <a:endParaRPr lang="en-US"/>
        </a:p>
      </dgm:t>
    </dgm:pt>
    <dgm:pt modelId="{F3084DB9-8792-449C-95BA-7E3CCA1FED95}" type="pres">
      <dgm:prSet presAssocID="{210DD71D-B5B8-42B0-BEEF-D8A336866918}" presName="hierRoot1" presStyleCnt="0"/>
      <dgm:spPr/>
    </dgm:pt>
    <dgm:pt modelId="{ECB961C8-DA22-49A9-ABFF-AB5F77428248}" type="pres">
      <dgm:prSet presAssocID="{210DD71D-B5B8-42B0-BEEF-D8A336866918}" presName="composite" presStyleCnt="0"/>
      <dgm:spPr/>
    </dgm:pt>
    <dgm:pt modelId="{984DDDEA-7248-40D8-9820-CC0772870DCC}" type="pres">
      <dgm:prSet presAssocID="{210DD71D-B5B8-42B0-BEEF-D8A336866918}" presName="background" presStyleLbl="node0" presStyleIdx="0" presStyleCnt="1"/>
      <dgm:spPr/>
    </dgm:pt>
    <dgm:pt modelId="{9800B9FA-F42B-42FA-B945-9A73875BA816}" type="pres">
      <dgm:prSet presAssocID="{210DD71D-B5B8-42B0-BEEF-D8A336866918}" presName="text" presStyleLbl="fgAcc0" presStyleIdx="0" presStyleCnt="1" custLinFactNeighborX="5030" custLinFactNeighborY="-843">
        <dgm:presLayoutVars>
          <dgm:chPref val="3"/>
        </dgm:presLayoutVars>
      </dgm:prSet>
      <dgm:spPr/>
      <dgm:t>
        <a:bodyPr/>
        <a:lstStyle/>
        <a:p>
          <a:endParaRPr lang="en-US"/>
        </a:p>
      </dgm:t>
    </dgm:pt>
    <dgm:pt modelId="{2B4CDA27-AF60-49DD-B48B-7C1D4E407569}" type="pres">
      <dgm:prSet presAssocID="{210DD71D-B5B8-42B0-BEEF-D8A336866918}" presName="hierChild2" presStyleCnt="0"/>
      <dgm:spPr/>
    </dgm:pt>
    <dgm:pt modelId="{D5CD0A53-593A-40A4-9E2C-370245C4B7F5}" type="pres">
      <dgm:prSet presAssocID="{FC33E701-68FD-442E-943B-FAA59DFFDBB9}" presName="Name10" presStyleLbl="parChTrans1D2" presStyleIdx="0" presStyleCnt="2"/>
      <dgm:spPr/>
      <dgm:t>
        <a:bodyPr/>
        <a:lstStyle/>
        <a:p>
          <a:endParaRPr lang="en-US"/>
        </a:p>
      </dgm:t>
    </dgm:pt>
    <dgm:pt modelId="{3AFCF3B9-2537-442C-A4B6-95AB8CE0CFEB}" type="pres">
      <dgm:prSet presAssocID="{7BB02F1F-97CC-46DD-8435-F99C994AE552}" presName="hierRoot2" presStyleCnt="0"/>
      <dgm:spPr/>
    </dgm:pt>
    <dgm:pt modelId="{1A19C6F6-E488-4B7B-98EA-2CB1961F5B4D}" type="pres">
      <dgm:prSet presAssocID="{7BB02F1F-97CC-46DD-8435-F99C994AE552}" presName="composite2" presStyleCnt="0"/>
      <dgm:spPr/>
    </dgm:pt>
    <dgm:pt modelId="{FBCB8E50-ADDE-4E3B-A557-C990C53DB688}" type="pres">
      <dgm:prSet presAssocID="{7BB02F1F-97CC-46DD-8435-F99C994AE552}" presName="background2" presStyleLbl="node2" presStyleIdx="0" presStyleCnt="2"/>
      <dgm:spPr/>
    </dgm:pt>
    <dgm:pt modelId="{0C1229A7-3DE8-41E7-8EF3-4B5ADCF32EA6}" type="pres">
      <dgm:prSet presAssocID="{7BB02F1F-97CC-46DD-8435-F99C994AE552}" presName="text2" presStyleLbl="fgAcc2" presStyleIdx="0" presStyleCnt="2">
        <dgm:presLayoutVars>
          <dgm:chPref val="3"/>
        </dgm:presLayoutVars>
      </dgm:prSet>
      <dgm:spPr/>
      <dgm:t>
        <a:bodyPr/>
        <a:lstStyle/>
        <a:p>
          <a:endParaRPr lang="en-US"/>
        </a:p>
      </dgm:t>
    </dgm:pt>
    <dgm:pt modelId="{D8297089-E0F4-48A0-A785-CB9A07023A62}" type="pres">
      <dgm:prSet presAssocID="{7BB02F1F-97CC-46DD-8435-F99C994AE552}" presName="hierChild3" presStyleCnt="0"/>
      <dgm:spPr/>
    </dgm:pt>
    <dgm:pt modelId="{B4790EAE-0207-4182-9184-D4260F3E10A5}" type="pres">
      <dgm:prSet presAssocID="{4B739811-2BD2-4B6E-94A4-B01416D89C87}" presName="Name17" presStyleLbl="parChTrans1D3" presStyleIdx="0" presStyleCnt="3"/>
      <dgm:spPr/>
      <dgm:t>
        <a:bodyPr/>
        <a:lstStyle/>
        <a:p>
          <a:endParaRPr lang="en-US"/>
        </a:p>
      </dgm:t>
    </dgm:pt>
    <dgm:pt modelId="{108B1B19-4136-4C45-B959-D388EC70E2CA}" type="pres">
      <dgm:prSet presAssocID="{DC842919-1850-4524-8CA1-55C969F525E2}" presName="hierRoot3" presStyleCnt="0"/>
      <dgm:spPr/>
    </dgm:pt>
    <dgm:pt modelId="{AF7C97D8-211F-4B49-AAC0-2B11542C9E39}" type="pres">
      <dgm:prSet presAssocID="{DC842919-1850-4524-8CA1-55C969F525E2}" presName="composite3" presStyleCnt="0"/>
      <dgm:spPr/>
    </dgm:pt>
    <dgm:pt modelId="{61A77308-B0EE-4B6B-B083-229083FC3832}" type="pres">
      <dgm:prSet presAssocID="{DC842919-1850-4524-8CA1-55C969F525E2}" presName="background3" presStyleLbl="node3" presStyleIdx="0" presStyleCnt="3"/>
      <dgm:spPr/>
    </dgm:pt>
    <dgm:pt modelId="{1C20E20D-5BD2-4EA9-86CB-B31776043309}" type="pres">
      <dgm:prSet presAssocID="{DC842919-1850-4524-8CA1-55C969F525E2}" presName="text3" presStyleLbl="fgAcc3" presStyleIdx="0" presStyleCnt="3">
        <dgm:presLayoutVars>
          <dgm:chPref val="3"/>
        </dgm:presLayoutVars>
      </dgm:prSet>
      <dgm:spPr/>
      <dgm:t>
        <a:bodyPr/>
        <a:lstStyle/>
        <a:p>
          <a:endParaRPr lang="en-US"/>
        </a:p>
      </dgm:t>
    </dgm:pt>
    <dgm:pt modelId="{09AC8F24-937D-4835-91D9-D978D551E4A4}" type="pres">
      <dgm:prSet presAssocID="{DC842919-1850-4524-8CA1-55C969F525E2}" presName="hierChild4" presStyleCnt="0"/>
      <dgm:spPr/>
    </dgm:pt>
    <dgm:pt modelId="{C72E23E7-AEE3-4CD5-BC63-EDBD82EF9B19}" type="pres">
      <dgm:prSet presAssocID="{708773AF-5902-436E-A71D-A1B89FC6B5EC}" presName="Name17" presStyleLbl="parChTrans1D3" presStyleIdx="1" presStyleCnt="3"/>
      <dgm:spPr/>
      <dgm:t>
        <a:bodyPr/>
        <a:lstStyle/>
        <a:p>
          <a:endParaRPr lang="en-US"/>
        </a:p>
      </dgm:t>
    </dgm:pt>
    <dgm:pt modelId="{97B3445E-AE8C-49AE-BC15-0EEF2E15EC4E}" type="pres">
      <dgm:prSet presAssocID="{52928AE6-AE9D-4DA3-9E1F-5D5F1E9B2360}" presName="hierRoot3" presStyleCnt="0"/>
      <dgm:spPr/>
    </dgm:pt>
    <dgm:pt modelId="{6E8C9C1E-5EB3-4B91-B578-2BB5ADCD7932}" type="pres">
      <dgm:prSet presAssocID="{52928AE6-AE9D-4DA3-9E1F-5D5F1E9B2360}" presName="composite3" presStyleCnt="0"/>
      <dgm:spPr/>
    </dgm:pt>
    <dgm:pt modelId="{27B34B94-D719-4C45-B992-D24C68131B31}" type="pres">
      <dgm:prSet presAssocID="{52928AE6-AE9D-4DA3-9E1F-5D5F1E9B2360}" presName="background3" presStyleLbl="node3" presStyleIdx="1" presStyleCnt="3"/>
      <dgm:spPr/>
    </dgm:pt>
    <dgm:pt modelId="{48EED524-0FA5-4F9A-BB66-C4FBC3246BE2}" type="pres">
      <dgm:prSet presAssocID="{52928AE6-AE9D-4DA3-9E1F-5D5F1E9B2360}" presName="text3" presStyleLbl="fgAcc3" presStyleIdx="1" presStyleCnt="3">
        <dgm:presLayoutVars>
          <dgm:chPref val="3"/>
        </dgm:presLayoutVars>
      </dgm:prSet>
      <dgm:spPr/>
      <dgm:t>
        <a:bodyPr/>
        <a:lstStyle/>
        <a:p>
          <a:endParaRPr lang="en-US"/>
        </a:p>
      </dgm:t>
    </dgm:pt>
    <dgm:pt modelId="{279491D3-D8FC-4743-A6AC-13CAEC757FAA}" type="pres">
      <dgm:prSet presAssocID="{52928AE6-AE9D-4DA3-9E1F-5D5F1E9B2360}" presName="hierChild4" presStyleCnt="0"/>
      <dgm:spPr/>
    </dgm:pt>
    <dgm:pt modelId="{6C3BE957-CB4A-424E-B559-2E251AA812A6}" type="pres">
      <dgm:prSet presAssocID="{E296A1B0-3E9D-4B21-9AD9-B265BE23A40C}" presName="Name10" presStyleLbl="parChTrans1D2" presStyleIdx="1" presStyleCnt="2"/>
      <dgm:spPr/>
      <dgm:t>
        <a:bodyPr/>
        <a:lstStyle/>
        <a:p>
          <a:endParaRPr lang="en-US"/>
        </a:p>
      </dgm:t>
    </dgm:pt>
    <dgm:pt modelId="{5685D944-2F17-4E5E-9833-AF2727EF241E}" type="pres">
      <dgm:prSet presAssocID="{C3E2879D-DF92-498D-97C4-BEFE3E5D975A}" presName="hierRoot2" presStyleCnt="0"/>
      <dgm:spPr/>
    </dgm:pt>
    <dgm:pt modelId="{19864858-5112-4CB2-AA67-3F3788F64D44}" type="pres">
      <dgm:prSet presAssocID="{C3E2879D-DF92-498D-97C4-BEFE3E5D975A}" presName="composite2" presStyleCnt="0"/>
      <dgm:spPr/>
    </dgm:pt>
    <dgm:pt modelId="{5C7DA31E-067F-4219-A3C5-443A50F664E1}" type="pres">
      <dgm:prSet presAssocID="{C3E2879D-DF92-498D-97C4-BEFE3E5D975A}" presName="background2" presStyleLbl="node2" presStyleIdx="1" presStyleCnt="2"/>
      <dgm:spPr/>
    </dgm:pt>
    <dgm:pt modelId="{F88CA926-B649-4C3A-96DF-9C2CA79AA9B5}" type="pres">
      <dgm:prSet presAssocID="{C3E2879D-DF92-498D-97C4-BEFE3E5D975A}" presName="text2" presStyleLbl="fgAcc2" presStyleIdx="1" presStyleCnt="2">
        <dgm:presLayoutVars>
          <dgm:chPref val="3"/>
        </dgm:presLayoutVars>
      </dgm:prSet>
      <dgm:spPr/>
      <dgm:t>
        <a:bodyPr/>
        <a:lstStyle/>
        <a:p>
          <a:endParaRPr lang="en-US"/>
        </a:p>
      </dgm:t>
    </dgm:pt>
    <dgm:pt modelId="{315ECBDD-651B-4DA8-B968-0562D831CF0E}" type="pres">
      <dgm:prSet presAssocID="{C3E2879D-DF92-498D-97C4-BEFE3E5D975A}" presName="hierChild3" presStyleCnt="0"/>
      <dgm:spPr/>
    </dgm:pt>
    <dgm:pt modelId="{06676357-6C04-455E-98D3-AEC62D2928C5}" type="pres">
      <dgm:prSet presAssocID="{BE66FDCE-F8CB-4A57-AB8E-2CC298451270}" presName="Name17" presStyleLbl="parChTrans1D3" presStyleIdx="2" presStyleCnt="3"/>
      <dgm:spPr/>
      <dgm:t>
        <a:bodyPr/>
        <a:lstStyle/>
        <a:p>
          <a:endParaRPr lang="en-US"/>
        </a:p>
      </dgm:t>
    </dgm:pt>
    <dgm:pt modelId="{272143EC-3A3A-46FC-A2D8-0157C74E8670}" type="pres">
      <dgm:prSet presAssocID="{5FC2DBC4-7EFA-4A5A-8C15-7331A3EF5B92}" presName="hierRoot3" presStyleCnt="0"/>
      <dgm:spPr/>
    </dgm:pt>
    <dgm:pt modelId="{9EA9225D-A1B1-485B-B168-85C620531765}" type="pres">
      <dgm:prSet presAssocID="{5FC2DBC4-7EFA-4A5A-8C15-7331A3EF5B92}" presName="composite3" presStyleCnt="0"/>
      <dgm:spPr/>
    </dgm:pt>
    <dgm:pt modelId="{1C5FB80D-8B5E-476E-88D8-7BD71818894D}" type="pres">
      <dgm:prSet presAssocID="{5FC2DBC4-7EFA-4A5A-8C15-7331A3EF5B92}" presName="background3" presStyleLbl="node3" presStyleIdx="2" presStyleCnt="3"/>
      <dgm:spPr/>
    </dgm:pt>
    <dgm:pt modelId="{FEB4CF7B-5B6F-4038-93FD-665EF556C28C}" type="pres">
      <dgm:prSet presAssocID="{5FC2DBC4-7EFA-4A5A-8C15-7331A3EF5B92}" presName="text3" presStyleLbl="fgAcc3" presStyleIdx="2" presStyleCnt="3">
        <dgm:presLayoutVars>
          <dgm:chPref val="3"/>
        </dgm:presLayoutVars>
      </dgm:prSet>
      <dgm:spPr/>
      <dgm:t>
        <a:bodyPr/>
        <a:lstStyle/>
        <a:p>
          <a:endParaRPr lang="en-US"/>
        </a:p>
      </dgm:t>
    </dgm:pt>
    <dgm:pt modelId="{80B7341B-93AB-43CA-8ABC-9F8AC578E548}" type="pres">
      <dgm:prSet presAssocID="{5FC2DBC4-7EFA-4A5A-8C15-7331A3EF5B92}" presName="hierChild4" presStyleCnt="0"/>
      <dgm:spPr/>
    </dgm:pt>
  </dgm:ptLst>
  <dgm:cxnLst>
    <dgm:cxn modelId="{7CB9882F-4C32-4E54-B00C-7C3F1C9E22EE}" type="presOf" srcId="{7BB02F1F-97CC-46DD-8435-F99C994AE552}" destId="{0C1229A7-3DE8-41E7-8EF3-4B5ADCF32EA6}" srcOrd="0" destOrd="0" presId="urn:microsoft.com/office/officeart/2005/8/layout/hierarchy1"/>
    <dgm:cxn modelId="{FA89125A-64D0-4FE0-AF97-27007E3ADF00}" srcId="{7BB02F1F-97CC-46DD-8435-F99C994AE552}" destId="{DC842919-1850-4524-8CA1-55C969F525E2}" srcOrd="0" destOrd="0" parTransId="{4B739811-2BD2-4B6E-94A4-B01416D89C87}" sibTransId="{A6FADC77-7E57-489D-A121-634063D62CB3}"/>
    <dgm:cxn modelId="{6C8508F9-73ED-4C98-AA26-E9A71947577F}" srcId="{210DD71D-B5B8-42B0-BEEF-D8A336866918}" destId="{7BB02F1F-97CC-46DD-8435-F99C994AE552}" srcOrd="0" destOrd="0" parTransId="{FC33E701-68FD-442E-943B-FAA59DFFDBB9}" sibTransId="{D46039BC-03F9-4787-88E9-E6497FA09E14}"/>
    <dgm:cxn modelId="{8C99DE03-6367-4E28-B4FD-897734997822}" type="presOf" srcId="{FC33E701-68FD-442E-943B-FAA59DFFDBB9}" destId="{D5CD0A53-593A-40A4-9E2C-370245C4B7F5}" srcOrd="0" destOrd="0" presId="urn:microsoft.com/office/officeart/2005/8/layout/hierarchy1"/>
    <dgm:cxn modelId="{741AC298-3A1A-4EF0-8BF6-300F0EFCE9F5}" type="presOf" srcId="{708773AF-5902-436E-A71D-A1B89FC6B5EC}" destId="{C72E23E7-AEE3-4CD5-BC63-EDBD82EF9B19}" srcOrd="0" destOrd="0" presId="urn:microsoft.com/office/officeart/2005/8/layout/hierarchy1"/>
    <dgm:cxn modelId="{9DBE60DC-23D8-458A-B121-DA929E3DBCFB}" type="presOf" srcId="{210DD71D-B5B8-42B0-BEEF-D8A336866918}" destId="{9800B9FA-F42B-42FA-B945-9A73875BA816}" srcOrd="0" destOrd="0" presId="urn:microsoft.com/office/officeart/2005/8/layout/hierarchy1"/>
    <dgm:cxn modelId="{2F496238-489E-4EF0-9CDF-985A6131DE6D}" type="presOf" srcId="{4B739811-2BD2-4B6E-94A4-B01416D89C87}" destId="{B4790EAE-0207-4182-9184-D4260F3E10A5}" srcOrd="0" destOrd="0" presId="urn:microsoft.com/office/officeart/2005/8/layout/hierarchy1"/>
    <dgm:cxn modelId="{875D93F1-B68A-4382-B528-A2E4820A912A}" type="presOf" srcId="{E296A1B0-3E9D-4B21-9AD9-B265BE23A40C}" destId="{6C3BE957-CB4A-424E-B559-2E251AA812A6}" srcOrd="0" destOrd="0" presId="urn:microsoft.com/office/officeart/2005/8/layout/hierarchy1"/>
    <dgm:cxn modelId="{DB964FFD-59A9-4BE1-B9F8-9632E8741023}" type="presOf" srcId="{DC842919-1850-4524-8CA1-55C969F525E2}" destId="{1C20E20D-5BD2-4EA9-86CB-B31776043309}" srcOrd="0" destOrd="0" presId="urn:microsoft.com/office/officeart/2005/8/layout/hierarchy1"/>
    <dgm:cxn modelId="{7BFB5EBB-CC51-44C1-84B5-4271672B495C}" type="presOf" srcId="{BE66FDCE-F8CB-4A57-AB8E-2CC298451270}" destId="{06676357-6C04-455E-98D3-AEC62D2928C5}" srcOrd="0" destOrd="0" presId="urn:microsoft.com/office/officeart/2005/8/layout/hierarchy1"/>
    <dgm:cxn modelId="{4F6C1277-2EEA-41E5-AD99-9939B377A34D}" srcId="{7BB02F1F-97CC-46DD-8435-F99C994AE552}" destId="{52928AE6-AE9D-4DA3-9E1F-5D5F1E9B2360}" srcOrd="1" destOrd="0" parTransId="{708773AF-5902-436E-A71D-A1B89FC6B5EC}" sibTransId="{9F28A14C-C803-40AD-8D0A-9A08D8C1CB08}"/>
    <dgm:cxn modelId="{DA55F5BE-C9D1-4B2C-8D4F-D4DB77535E82}" srcId="{C3E2879D-DF92-498D-97C4-BEFE3E5D975A}" destId="{5FC2DBC4-7EFA-4A5A-8C15-7331A3EF5B92}" srcOrd="0" destOrd="0" parTransId="{BE66FDCE-F8CB-4A57-AB8E-2CC298451270}" sibTransId="{499EC7E1-11F7-44B2-A770-FB224480FC49}"/>
    <dgm:cxn modelId="{A7D372A8-72C0-4464-9519-4218E1472800}" type="presOf" srcId="{C3E2879D-DF92-498D-97C4-BEFE3E5D975A}" destId="{F88CA926-B649-4C3A-96DF-9C2CA79AA9B5}" srcOrd="0" destOrd="0" presId="urn:microsoft.com/office/officeart/2005/8/layout/hierarchy1"/>
    <dgm:cxn modelId="{7FF03CB6-9F45-41FF-A71B-6BBF0ABB4DF8}" type="presOf" srcId="{5FC2DBC4-7EFA-4A5A-8C15-7331A3EF5B92}" destId="{FEB4CF7B-5B6F-4038-93FD-665EF556C28C}" srcOrd="0" destOrd="0" presId="urn:microsoft.com/office/officeart/2005/8/layout/hierarchy1"/>
    <dgm:cxn modelId="{4AC8CE9F-4FB5-4497-B1AA-6E2C99C2F9D4}" type="presOf" srcId="{52928AE6-AE9D-4DA3-9E1F-5D5F1E9B2360}" destId="{48EED524-0FA5-4F9A-BB66-C4FBC3246BE2}" srcOrd="0" destOrd="0" presId="urn:microsoft.com/office/officeart/2005/8/layout/hierarchy1"/>
    <dgm:cxn modelId="{4D94C7E9-93DC-427C-8824-1D4840452DAA}" type="presOf" srcId="{CD185ACC-E64A-4085-811F-0EB2240BB3BF}" destId="{E13D47EC-09AC-49E9-B619-49939DAFBB4F}" srcOrd="0" destOrd="0" presId="urn:microsoft.com/office/officeart/2005/8/layout/hierarchy1"/>
    <dgm:cxn modelId="{91228E05-5CFB-4E29-9E7D-BB539FB686D7}" srcId="{CD185ACC-E64A-4085-811F-0EB2240BB3BF}" destId="{210DD71D-B5B8-42B0-BEEF-D8A336866918}" srcOrd="0" destOrd="0" parTransId="{0FB65B75-1FE6-4358-BE78-FC6A09C21112}" sibTransId="{624D2FA7-BE3F-4A2C-BB39-5A85833608F9}"/>
    <dgm:cxn modelId="{81448DA6-3218-47CE-AB68-DF08C05ACA6E}" srcId="{210DD71D-B5B8-42B0-BEEF-D8A336866918}" destId="{C3E2879D-DF92-498D-97C4-BEFE3E5D975A}" srcOrd="1" destOrd="0" parTransId="{E296A1B0-3E9D-4B21-9AD9-B265BE23A40C}" sibTransId="{768CACDE-C16E-4F01-92DD-EDF2ADCBD9C0}"/>
    <dgm:cxn modelId="{73274E65-CACD-41D0-ACDE-9D93E5FF3056}" type="presParOf" srcId="{E13D47EC-09AC-49E9-B619-49939DAFBB4F}" destId="{F3084DB9-8792-449C-95BA-7E3CCA1FED95}" srcOrd="0" destOrd="0" presId="urn:microsoft.com/office/officeart/2005/8/layout/hierarchy1"/>
    <dgm:cxn modelId="{6080456C-2EDD-4DA0-9F0D-63B3BC85588C}" type="presParOf" srcId="{F3084DB9-8792-449C-95BA-7E3CCA1FED95}" destId="{ECB961C8-DA22-49A9-ABFF-AB5F77428248}" srcOrd="0" destOrd="0" presId="urn:microsoft.com/office/officeart/2005/8/layout/hierarchy1"/>
    <dgm:cxn modelId="{AFCCAFA0-A7C1-48F1-AD5A-F1CCF13C793E}" type="presParOf" srcId="{ECB961C8-DA22-49A9-ABFF-AB5F77428248}" destId="{984DDDEA-7248-40D8-9820-CC0772870DCC}" srcOrd="0" destOrd="0" presId="urn:microsoft.com/office/officeart/2005/8/layout/hierarchy1"/>
    <dgm:cxn modelId="{7BF0786E-B031-441B-B187-21B36DDC4BC4}" type="presParOf" srcId="{ECB961C8-DA22-49A9-ABFF-AB5F77428248}" destId="{9800B9FA-F42B-42FA-B945-9A73875BA816}" srcOrd="1" destOrd="0" presId="urn:microsoft.com/office/officeart/2005/8/layout/hierarchy1"/>
    <dgm:cxn modelId="{2BEB24DF-C254-4779-B76A-5F809DF7F0B6}" type="presParOf" srcId="{F3084DB9-8792-449C-95BA-7E3CCA1FED95}" destId="{2B4CDA27-AF60-49DD-B48B-7C1D4E407569}" srcOrd="1" destOrd="0" presId="urn:microsoft.com/office/officeart/2005/8/layout/hierarchy1"/>
    <dgm:cxn modelId="{5F97E721-2654-43DB-996F-EC9034B825B8}" type="presParOf" srcId="{2B4CDA27-AF60-49DD-B48B-7C1D4E407569}" destId="{D5CD0A53-593A-40A4-9E2C-370245C4B7F5}" srcOrd="0" destOrd="0" presId="urn:microsoft.com/office/officeart/2005/8/layout/hierarchy1"/>
    <dgm:cxn modelId="{025C980E-8EDE-4C8D-995F-FFDD94527814}" type="presParOf" srcId="{2B4CDA27-AF60-49DD-B48B-7C1D4E407569}" destId="{3AFCF3B9-2537-442C-A4B6-95AB8CE0CFEB}" srcOrd="1" destOrd="0" presId="urn:microsoft.com/office/officeart/2005/8/layout/hierarchy1"/>
    <dgm:cxn modelId="{7760A1DF-F2D6-405A-853E-6BBDAD5F8005}" type="presParOf" srcId="{3AFCF3B9-2537-442C-A4B6-95AB8CE0CFEB}" destId="{1A19C6F6-E488-4B7B-98EA-2CB1961F5B4D}" srcOrd="0" destOrd="0" presId="urn:microsoft.com/office/officeart/2005/8/layout/hierarchy1"/>
    <dgm:cxn modelId="{E20C467C-658D-40D9-8DB3-9CC3C5EC3F8A}" type="presParOf" srcId="{1A19C6F6-E488-4B7B-98EA-2CB1961F5B4D}" destId="{FBCB8E50-ADDE-4E3B-A557-C990C53DB688}" srcOrd="0" destOrd="0" presId="urn:microsoft.com/office/officeart/2005/8/layout/hierarchy1"/>
    <dgm:cxn modelId="{DBD8071D-3488-41D6-85CF-7D6A9D626B48}" type="presParOf" srcId="{1A19C6F6-E488-4B7B-98EA-2CB1961F5B4D}" destId="{0C1229A7-3DE8-41E7-8EF3-4B5ADCF32EA6}" srcOrd="1" destOrd="0" presId="urn:microsoft.com/office/officeart/2005/8/layout/hierarchy1"/>
    <dgm:cxn modelId="{D1BEEEB9-508B-4B44-AC85-A152B7987543}" type="presParOf" srcId="{3AFCF3B9-2537-442C-A4B6-95AB8CE0CFEB}" destId="{D8297089-E0F4-48A0-A785-CB9A07023A62}" srcOrd="1" destOrd="0" presId="urn:microsoft.com/office/officeart/2005/8/layout/hierarchy1"/>
    <dgm:cxn modelId="{C7BB1E10-2A5C-432A-B2EC-8E09AA93189A}" type="presParOf" srcId="{D8297089-E0F4-48A0-A785-CB9A07023A62}" destId="{B4790EAE-0207-4182-9184-D4260F3E10A5}" srcOrd="0" destOrd="0" presId="urn:microsoft.com/office/officeart/2005/8/layout/hierarchy1"/>
    <dgm:cxn modelId="{84A76E3B-CFDE-4888-81EE-BAE518889522}" type="presParOf" srcId="{D8297089-E0F4-48A0-A785-CB9A07023A62}" destId="{108B1B19-4136-4C45-B959-D388EC70E2CA}" srcOrd="1" destOrd="0" presId="urn:microsoft.com/office/officeart/2005/8/layout/hierarchy1"/>
    <dgm:cxn modelId="{3CE00B79-94CA-4E18-A3E9-080A618A1D4E}" type="presParOf" srcId="{108B1B19-4136-4C45-B959-D388EC70E2CA}" destId="{AF7C97D8-211F-4B49-AAC0-2B11542C9E39}" srcOrd="0" destOrd="0" presId="urn:microsoft.com/office/officeart/2005/8/layout/hierarchy1"/>
    <dgm:cxn modelId="{7ACD541C-3AB8-497C-A2AC-AC316C3523E1}" type="presParOf" srcId="{AF7C97D8-211F-4B49-AAC0-2B11542C9E39}" destId="{61A77308-B0EE-4B6B-B083-229083FC3832}" srcOrd="0" destOrd="0" presId="urn:microsoft.com/office/officeart/2005/8/layout/hierarchy1"/>
    <dgm:cxn modelId="{529CCC6D-6EED-4355-B92A-69C4405FF307}" type="presParOf" srcId="{AF7C97D8-211F-4B49-AAC0-2B11542C9E39}" destId="{1C20E20D-5BD2-4EA9-86CB-B31776043309}" srcOrd="1" destOrd="0" presId="urn:microsoft.com/office/officeart/2005/8/layout/hierarchy1"/>
    <dgm:cxn modelId="{EE9B8F0F-BD00-483F-8366-900070445AFA}" type="presParOf" srcId="{108B1B19-4136-4C45-B959-D388EC70E2CA}" destId="{09AC8F24-937D-4835-91D9-D978D551E4A4}" srcOrd="1" destOrd="0" presId="urn:microsoft.com/office/officeart/2005/8/layout/hierarchy1"/>
    <dgm:cxn modelId="{462B1BDD-7C14-41E2-B4ED-3DE06925861C}" type="presParOf" srcId="{D8297089-E0F4-48A0-A785-CB9A07023A62}" destId="{C72E23E7-AEE3-4CD5-BC63-EDBD82EF9B19}" srcOrd="2" destOrd="0" presId="urn:microsoft.com/office/officeart/2005/8/layout/hierarchy1"/>
    <dgm:cxn modelId="{45961B04-CE07-460B-9E6B-1C85008B516C}" type="presParOf" srcId="{D8297089-E0F4-48A0-A785-CB9A07023A62}" destId="{97B3445E-AE8C-49AE-BC15-0EEF2E15EC4E}" srcOrd="3" destOrd="0" presId="urn:microsoft.com/office/officeart/2005/8/layout/hierarchy1"/>
    <dgm:cxn modelId="{08023734-586E-41E1-8059-ED984ED4CD03}" type="presParOf" srcId="{97B3445E-AE8C-49AE-BC15-0EEF2E15EC4E}" destId="{6E8C9C1E-5EB3-4B91-B578-2BB5ADCD7932}" srcOrd="0" destOrd="0" presId="urn:microsoft.com/office/officeart/2005/8/layout/hierarchy1"/>
    <dgm:cxn modelId="{734C0CC1-B25A-47B1-B390-EFB54FF6F845}" type="presParOf" srcId="{6E8C9C1E-5EB3-4B91-B578-2BB5ADCD7932}" destId="{27B34B94-D719-4C45-B992-D24C68131B31}" srcOrd="0" destOrd="0" presId="urn:microsoft.com/office/officeart/2005/8/layout/hierarchy1"/>
    <dgm:cxn modelId="{5934B187-A2DE-4DB9-830E-9C43A2961DB2}" type="presParOf" srcId="{6E8C9C1E-5EB3-4B91-B578-2BB5ADCD7932}" destId="{48EED524-0FA5-4F9A-BB66-C4FBC3246BE2}" srcOrd="1" destOrd="0" presId="urn:microsoft.com/office/officeart/2005/8/layout/hierarchy1"/>
    <dgm:cxn modelId="{4BB32207-38F9-4ABB-8DD0-D0381DFDA08D}" type="presParOf" srcId="{97B3445E-AE8C-49AE-BC15-0EEF2E15EC4E}" destId="{279491D3-D8FC-4743-A6AC-13CAEC757FAA}" srcOrd="1" destOrd="0" presId="urn:microsoft.com/office/officeart/2005/8/layout/hierarchy1"/>
    <dgm:cxn modelId="{9A166320-BA26-474A-AA7B-6B995C5F8C8C}" type="presParOf" srcId="{2B4CDA27-AF60-49DD-B48B-7C1D4E407569}" destId="{6C3BE957-CB4A-424E-B559-2E251AA812A6}" srcOrd="2" destOrd="0" presId="urn:microsoft.com/office/officeart/2005/8/layout/hierarchy1"/>
    <dgm:cxn modelId="{DA221F01-55E8-4FA5-B814-3DF43FAD5A47}" type="presParOf" srcId="{2B4CDA27-AF60-49DD-B48B-7C1D4E407569}" destId="{5685D944-2F17-4E5E-9833-AF2727EF241E}" srcOrd="3" destOrd="0" presId="urn:microsoft.com/office/officeart/2005/8/layout/hierarchy1"/>
    <dgm:cxn modelId="{62C1A7B2-E180-4471-9064-6ED4E8AFF58D}" type="presParOf" srcId="{5685D944-2F17-4E5E-9833-AF2727EF241E}" destId="{19864858-5112-4CB2-AA67-3F3788F64D44}" srcOrd="0" destOrd="0" presId="urn:microsoft.com/office/officeart/2005/8/layout/hierarchy1"/>
    <dgm:cxn modelId="{049C66AC-793B-4214-9AF8-BC2A42C6DF75}" type="presParOf" srcId="{19864858-5112-4CB2-AA67-3F3788F64D44}" destId="{5C7DA31E-067F-4219-A3C5-443A50F664E1}" srcOrd="0" destOrd="0" presId="urn:microsoft.com/office/officeart/2005/8/layout/hierarchy1"/>
    <dgm:cxn modelId="{4F34A0C0-3F45-4923-A40C-F365A44CFC69}" type="presParOf" srcId="{19864858-5112-4CB2-AA67-3F3788F64D44}" destId="{F88CA926-B649-4C3A-96DF-9C2CA79AA9B5}" srcOrd="1" destOrd="0" presId="urn:microsoft.com/office/officeart/2005/8/layout/hierarchy1"/>
    <dgm:cxn modelId="{2402BD13-15BD-4C02-A692-53AB5D5F62B5}" type="presParOf" srcId="{5685D944-2F17-4E5E-9833-AF2727EF241E}" destId="{315ECBDD-651B-4DA8-B968-0562D831CF0E}" srcOrd="1" destOrd="0" presId="urn:microsoft.com/office/officeart/2005/8/layout/hierarchy1"/>
    <dgm:cxn modelId="{61C547EF-2F7F-4E92-95FB-64578F1CF0A0}" type="presParOf" srcId="{315ECBDD-651B-4DA8-B968-0562D831CF0E}" destId="{06676357-6C04-455E-98D3-AEC62D2928C5}" srcOrd="0" destOrd="0" presId="urn:microsoft.com/office/officeart/2005/8/layout/hierarchy1"/>
    <dgm:cxn modelId="{ACD63843-7534-47D5-B8F3-C5563C195887}" type="presParOf" srcId="{315ECBDD-651B-4DA8-B968-0562D831CF0E}" destId="{272143EC-3A3A-46FC-A2D8-0157C74E8670}" srcOrd="1" destOrd="0" presId="urn:microsoft.com/office/officeart/2005/8/layout/hierarchy1"/>
    <dgm:cxn modelId="{6F23E788-8EDD-4C68-8ADD-53EA91A6DF15}" type="presParOf" srcId="{272143EC-3A3A-46FC-A2D8-0157C74E8670}" destId="{9EA9225D-A1B1-485B-B168-85C620531765}" srcOrd="0" destOrd="0" presId="urn:microsoft.com/office/officeart/2005/8/layout/hierarchy1"/>
    <dgm:cxn modelId="{8A0915D7-A9EA-4D2A-9681-BBA9AEA6DF40}" type="presParOf" srcId="{9EA9225D-A1B1-485B-B168-85C620531765}" destId="{1C5FB80D-8B5E-476E-88D8-7BD71818894D}" srcOrd="0" destOrd="0" presId="urn:microsoft.com/office/officeart/2005/8/layout/hierarchy1"/>
    <dgm:cxn modelId="{0180B759-5F86-4AB2-9816-02292E2987A6}" type="presParOf" srcId="{9EA9225D-A1B1-485B-B168-85C620531765}" destId="{FEB4CF7B-5B6F-4038-93FD-665EF556C28C}" srcOrd="1" destOrd="0" presId="urn:microsoft.com/office/officeart/2005/8/layout/hierarchy1"/>
    <dgm:cxn modelId="{0527EBE2-241A-4C0D-B854-D4439D79F06B}" type="presParOf" srcId="{272143EC-3A3A-46FC-A2D8-0157C74E8670}" destId="{80B7341B-93AB-43CA-8ABC-9F8AC578E54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185ACC-E64A-4085-811F-0EB2240BB3B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10DD71D-B5B8-42B0-BEEF-D8A336866918}">
      <dgm:prSet phldrT="[Text]"/>
      <dgm:spPr/>
      <dgm:t>
        <a:bodyPr/>
        <a:lstStyle/>
        <a:p>
          <a:r>
            <a:rPr lang="en-US" dirty="0" err="1" smtClean="0"/>
            <a:t>Battallon</a:t>
          </a:r>
          <a:endParaRPr lang="en-US" dirty="0"/>
        </a:p>
      </dgm:t>
    </dgm:pt>
    <dgm:pt modelId="{0FB65B75-1FE6-4358-BE78-FC6A09C21112}" type="parTrans" cxnId="{91228E05-5CFB-4E29-9E7D-BB539FB686D7}">
      <dgm:prSet/>
      <dgm:spPr/>
      <dgm:t>
        <a:bodyPr/>
        <a:lstStyle/>
        <a:p>
          <a:endParaRPr lang="en-US"/>
        </a:p>
      </dgm:t>
    </dgm:pt>
    <dgm:pt modelId="{624D2FA7-BE3F-4A2C-BB39-5A85833608F9}" type="sibTrans" cxnId="{91228E05-5CFB-4E29-9E7D-BB539FB686D7}">
      <dgm:prSet/>
      <dgm:spPr/>
      <dgm:t>
        <a:bodyPr/>
        <a:lstStyle/>
        <a:p>
          <a:endParaRPr lang="en-US"/>
        </a:p>
      </dgm:t>
    </dgm:pt>
    <dgm:pt modelId="{7BB02F1F-97CC-46DD-8435-F99C994AE552}">
      <dgm:prSet phldrT="[Text]"/>
      <dgm:spPr/>
      <dgm:t>
        <a:bodyPr/>
        <a:lstStyle/>
        <a:p>
          <a:r>
            <a:rPr lang="en-US" dirty="0" smtClean="0"/>
            <a:t>Company</a:t>
          </a:r>
          <a:endParaRPr lang="en-US" dirty="0"/>
        </a:p>
      </dgm:t>
    </dgm:pt>
    <dgm:pt modelId="{FC33E701-68FD-442E-943B-FAA59DFFDBB9}" type="parTrans" cxnId="{6C8508F9-73ED-4C98-AA26-E9A71947577F}">
      <dgm:prSet/>
      <dgm:spPr/>
      <dgm:t>
        <a:bodyPr/>
        <a:lstStyle/>
        <a:p>
          <a:endParaRPr lang="en-US"/>
        </a:p>
      </dgm:t>
    </dgm:pt>
    <dgm:pt modelId="{D46039BC-03F9-4787-88E9-E6497FA09E14}" type="sibTrans" cxnId="{6C8508F9-73ED-4C98-AA26-E9A71947577F}">
      <dgm:prSet/>
      <dgm:spPr/>
      <dgm:t>
        <a:bodyPr/>
        <a:lstStyle/>
        <a:p>
          <a:endParaRPr lang="en-US"/>
        </a:p>
      </dgm:t>
    </dgm:pt>
    <dgm:pt modelId="{DC842919-1850-4524-8CA1-55C969F525E2}">
      <dgm:prSet phldrT="[Text]"/>
      <dgm:spPr/>
      <dgm:t>
        <a:bodyPr/>
        <a:lstStyle/>
        <a:p>
          <a:r>
            <a:rPr lang="en-US" dirty="0" smtClean="0"/>
            <a:t>Platoon</a:t>
          </a:r>
          <a:endParaRPr lang="en-US" dirty="0"/>
        </a:p>
      </dgm:t>
    </dgm:pt>
    <dgm:pt modelId="{4B739811-2BD2-4B6E-94A4-B01416D89C87}" type="parTrans" cxnId="{FA89125A-64D0-4FE0-AF97-27007E3ADF00}">
      <dgm:prSet/>
      <dgm:spPr/>
      <dgm:t>
        <a:bodyPr/>
        <a:lstStyle/>
        <a:p>
          <a:endParaRPr lang="en-US"/>
        </a:p>
      </dgm:t>
    </dgm:pt>
    <dgm:pt modelId="{A6FADC77-7E57-489D-A121-634063D62CB3}" type="sibTrans" cxnId="{FA89125A-64D0-4FE0-AF97-27007E3ADF00}">
      <dgm:prSet/>
      <dgm:spPr/>
      <dgm:t>
        <a:bodyPr/>
        <a:lstStyle/>
        <a:p>
          <a:endParaRPr lang="en-US"/>
        </a:p>
      </dgm:t>
    </dgm:pt>
    <dgm:pt modelId="{52928AE6-AE9D-4DA3-9E1F-5D5F1E9B2360}">
      <dgm:prSet phldrT="[Text]"/>
      <dgm:spPr/>
      <dgm:t>
        <a:bodyPr/>
        <a:lstStyle/>
        <a:p>
          <a:r>
            <a:rPr lang="en-US" dirty="0" smtClean="0"/>
            <a:t>Platoon</a:t>
          </a:r>
          <a:endParaRPr lang="en-US" dirty="0"/>
        </a:p>
      </dgm:t>
    </dgm:pt>
    <dgm:pt modelId="{708773AF-5902-436E-A71D-A1B89FC6B5EC}" type="parTrans" cxnId="{4F6C1277-2EEA-41E5-AD99-9939B377A34D}">
      <dgm:prSet/>
      <dgm:spPr/>
      <dgm:t>
        <a:bodyPr/>
        <a:lstStyle/>
        <a:p>
          <a:endParaRPr lang="en-US"/>
        </a:p>
      </dgm:t>
    </dgm:pt>
    <dgm:pt modelId="{9F28A14C-C803-40AD-8D0A-9A08D8C1CB08}" type="sibTrans" cxnId="{4F6C1277-2EEA-41E5-AD99-9939B377A34D}">
      <dgm:prSet/>
      <dgm:spPr/>
      <dgm:t>
        <a:bodyPr/>
        <a:lstStyle/>
        <a:p>
          <a:endParaRPr lang="en-US"/>
        </a:p>
      </dgm:t>
    </dgm:pt>
    <dgm:pt modelId="{C3E2879D-DF92-498D-97C4-BEFE3E5D975A}">
      <dgm:prSet phldrT="[Text]"/>
      <dgm:spPr/>
      <dgm:t>
        <a:bodyPr/>
        <a:lstStyle/>
        <a:p>
          <a:r>
            <a:rPr lang="en-US" dirty="0" smtClean="0"/>
            <a:t>Company</a:t>
          </a:r>
          <a:endParaRPr lang="en-US" dirty="0"/>
        </a:p>
      </dgm:t>
    </dgm:pt>
    <dgm:pt modelId="{E296A1B0-3E9D-4B21-9AD9-B265BE23A40C}" type="parTrans" cxnId="{81448DA6-3218-47CE-AB68-DF08C05ACA6E}">
      <dgm:prSet/>
      <dgm:spPr/>
      <dgm:t>
        <a:bodyPr/>
        <a:lstStyle/>
        <a:p>
          <a:endParaRPr lang="en-US"/>
        </a:p>
      </dgm:t>
    </dgm:pt>
    <dgm:pt modelId="{768CACDE-C16E-4F01-92DD-EDF2ADCBD9C0}" type="sibTrans" cxnId="{81448DA6-3218-47CE-AB68-DF08C05ACA6E}">
      <dgm:prSet/>
      <dgm:spPr/>
      <dgm:t>
        <a:bodyPr/>
        <a:lstStyle/>
        <a:p>
          <a:endParaRPr lang="en-US"/>
        </a:p>
      </dgm:t>
    </dgm:pt>
    <dgm:pt modelId="{5FC2DBC4-7EFA-4A5A-8C15-7331A3EF5B92}">
      <dgm:prSet phldrT="[Text]"/>
      <dgm:spPr/>
      <dgm:t>
        <a:bodyPr/>
        <a:lstStyle/>
        <a:p>
          <a:r>
            <a:rPr lang="en-US" dirty="0" smtClean="0"/>
            <a:t>Platoon</a:t>
          </a:r>
          <a:endParaRPr lang="en-US" dirty="0"/>
        </a:p>
      </dgm:t>
    </dgm:pt>
    <dgm:pt modelId="{BE66FDCE-F8CB-4A57-AB8E-2CC298451270}" type="parTrans" cxnId="{DA55F5BE-C9D1-4B2C-8D4F-D4DB77535E82}">
      <dgm:prSet/>
      <dgm:spPr/>
      <dgm:t>
        <a:bodyPr/>
        <a:lstStyle/>
        <a:p>
          <a:endParaRPr lang="en-US"/>
        </a:p>
      </dgm:t>
    </dgm:pt>
    <dgm:pt modelId="{499EC7E1-11F7-44B2-A770-FB224480FC49}" type="sibTrans" cxnId="{DA55F5BE-C9D1-4B2C-8D4F-D4DB77535E82}">
      <dgm:prSet/>
      <dgm:spPr/>
      <dgm:t>
        <a:bodyPr/>
        <a:lstStyle/>
        <a:p>
          <a:endParaRPr lang="en-US"/>
        </a:p>
      </dgm:t>
    </dgm:pt>
    <dgm:pt modelId="{65BDC6CE-933B-4AFD-B0BF-763F49DEC5F3}">
      <dgm:prSet phldrT="[Text]"/>
      <dgm:spPr/>
      <dgm:t>
        <a:bodyPr/>
        <a:lstStyle/>
        <a:p>
          <a:r>
            <a:rPr lang="en-US" dirty="0" smtClean="0"/>
            <a:t>Squad</a:t>
          </a:r>
          <a:endParaRPr lang="en-US" dirty="0"/>
        </a:p>
      </dgm:t>
    </dgm:pt>
    <dgm:pt modelId="{5B602A3A-2082-4FE3-8315-11F79718D305}" type="parTrans" cxnId="{F954B224-43D6-44A3-8BF4-A41EACB969B7}">
      <dgm:prSet/>
      <dgm:spPr/>
      <dgm:t>
        <a:bodyPr/>
        <a:lstStyle/>
        <a:p>
          <a:endParaRPr lang="en-US"/>
        </a:p>
      </dgm:t>
    </dgm:pt>
    <dgm:pt modelId="{6869CC3A-8653-4CAF-8B78-D606A175DB8A}" type="sibTrans" cxnId="{F954B224-43D6-44A3-8BF4-A41EACB969B7}">
      <dgm:prSet/>
      <dgm:spPr/>
      <dgm:t>
        <a:bodyPr/>
        <a:lstStyle/>
        <a:p>
          <a:endParaRPr lang="en-US"/>
        </a:p>
      </dgm:t>
    </dgm:pt>
    <dgm:pt modelId="{2C988F3E-A551-4F8D-ACE6-D5776B9BC412}">
      <dgm:prSet phldrT="[Text]"/>
      <dgm:spPr/>
      <dgm:t>
        <a:bodyPr/>
        <a:lstStyle/>
        <a:p>
          <a:r>
            <a:rPr lang="en-US" dirty="0" smtClean="0"/>
            <a:t>Squad</a:t>
          </a:r>
          <a:endParaRPr lang="en-US" dirty="0"/>
        </a:p>
      </dgm:t>
    </dgm:pt>
    <dgm:pt modelId="{70AF21FE-E776-425B-AFC5-4754887667FB}" type="parTrans" cxnId="{CF5D08B8-D759-4076-BC38-B3CC24A65F1E}">
      <dgm:prSet/>
      <dgm:spPr/>
      <dgm:t>
        <a:bodyPr/>
        <a:lstStyle/>
        <a:p>
          <a:endParaRPr lang="en-US"/>
        </a:p>
      </dgm:t>
    </dgm:pt>
    <dgm:pt modelId="{AA56CB83-03D3-4EEA-877D-D1B70B292BBE}" type="sibTrans" cxnId="{CF5D08B8-D759-4076-BC38-B3CC24A65F1E}">
      <dgm:prSet/>
      <dgm:spPr/>
      <dgm:t>
        <a:bodyPr/>
        <a:lstStyle/>
        <a:p>
          <a:endParaRPr lang="en-US"/>
        </a:p>
      </dgm:t>
    </dgm:pt>
    <dgm:pt modelId="{9B27C5AB-91B1-436F-9014-97BE367AE1E6}">
      <dgm:prSet phldrT="[Text]"/>
      <dgm:spPr/>
      <dgm:t>
        <a:bodyPr/>
        <a:lstStyle/>
        <a:p>
          <a:r>
            <a:rPr lang="en-US" dirty="0" smtClean="0"/>
            <a:t>Squad</a:t>
          </a:r>
          <a:endParaRPr lang="en-US" dirty="0"/>
        </a:p>
      </dgm:t>
    </dgm:pt>
    <dgm:pt modelId="{7A772781-61B7-44B9-A227-E52FEC6A647A}" type="parTrans" cxnId="{BFD61B7F-0633-4A90-8DAD-1C258D267B52}">
      <dgm:prSet/>
      <dgm:spPr/>
      <dgm:t>
        <a:bodyPr/>
        <a:lstStyle/>
        <a:p>
          <a:endParaRPr lang="en-US"/>
        </a:p>
      </dgm:t>
    </dgm:pt>
    <dgm:pt modelId="{67F33D29-B143-47E0-873F-6236A49D2365}" type="sibTrans" cxnId="{BFD61B7F-0633-4A90-8DAD-1C258D267B52}">
      <dgm:prSet/>
      <dgm:spPr/>
      <dgm:t>
        <a:bodyPr/>
        <a:lstStyle/>
        <a:p>
          <a:endParaRPr lang="en-US"/>
        </a:p>
      </dgm:t>
    </dgm:pt>
    <dgm:pt modelId="{1D88D33D-EAC6-4FBE-94EF-1B86C340DD27}">
      <dgm:prSet phldrT="[Text]"/>
      <dgm:spPr/>
      <dgm:t>
        <a:bodyPr/>
        <a:lstStyle/>
        <a:p>
          <a:r>
            <a:rPr lang="en-US" dirty="0" smtClean="0"/>
            <a:t>Squad</a:t>
          </a:r>
          <a:endParaRPr lang="en-US" dirty="0"/>
        </a:p>
      </dgm:t>
    </dgm:pt>
    <dgm:pt modelId="{C92F9A67-7E61-4785-A782-CD3B489E599B}" type="parTrans" cxnId="{6440078D-66CC-4CDF-B18C-3E6536B05319}">
      <dgm:prSet/>
      <dgm:spPr/>
      <dgm:t>
        <a:bodyPr/>
        <a:lstStyle/>
        <a:p>
          <a:endParaRPr lang="en-US"/>
        </a:p>
      </dgm:t>
    </dgm:pt>
    <dgm:pt modelId="{1A5F55BF-075B-4672-A260-534E7B54B170}" type="sibTrans" cxnId="{6440078D-66CC-4CDF-B18C-3E6536B05319}">
      <dgm:prSet/>
      <dgm:spPr/>
      <dgm:t>
        <a:bodyPr/>
        <a:lstStyle/>
        <a:p>
          <a:endParaRPr lang="en-US"/>
        </a:p>
      </dgm:t>
    </dgm:pt>
    <dgm:pt modelId="{13A9073B-9E79-4491-B9E6-ACF5B0CE098A}">
      <dgm:prSet phldrT="[Text]"/>
      <dgm:spPr/>
      <dgm:t>
        <a:bodyPr/>
        <a:lstStyle/>
        <a:p>
          <a:r>
            <a:rPr lang="en-US" dirty="0" smtClean="0"/>
            <a:t>Squad</a:t>
          </a:r>
        </a:p>
      </dgm:t>
    </dgm:pt>
    <dgm:pt modelId="{D566CE60-03A5-47DF-934B-05D1E163FFA6}" type="parTrans" cxnId="{C75D579E-2260-402C-BA13-6247B1EBF8FA}">
      <dgm:prSet/>
      <dgm:spPr/>
      <dgm:t>
        <a:bodyPr/>
        <a:lstStyle/>
        <a:p>
          <a:endParaRPr lang="en-US"/>
        </a:p>
      </dgm:t>
    </dgm:pt>
    <dgm:pt modelId="{B2F10740-50EE-4D52-9946-6B294C714E68}" type="sibTrans" cxnId="{C75D579E-2260-402C-BA13-6247B1EBF8FA}">
      <dgm:prSet/>
      <dgm:spPr/>
      <dgm:t>
        <a:bodyPr/>
        <a:lstStyle/>
        <a:p>
          <a:endParaRPr lang="en-US"/>
        </a:p>
      </dgm:t>
    </dgm:pt>
    <dgm:pt modelId="{107CC036-B9CA-43D4-A40C-B95BA926BCDC}">
      <dgm:prSet phldrT="[Text]"/>
      <dgm:spPr/>
      <dgm:t>
        <a:bodyPr/>
        <a:lstStyle/>
        <a:p>
          <a:r>
            <a:rPr lang="en-US" dirty="0" smtClean="0"/>
            <a:t>Platoon</a:t>
          </a:r>
          <a:endParaRPr lang="en-US" dirty="0"/>
        </a:p>
      </dgm:t>
    </dgm:pt>
    <dgm:pt modelId="{79D90EB5-FC10-44FB-8721-5BA1353EDB7B}" type="parTrans" cxnId="{7DC870CA-A8CA-49C9-8B28-A0CCFDC6D437}">
      <dgm:prSet/>
      <dgm:spPr/>
      <dgm:t>
        <a:bodyPr/>
        <a:lstStyle/>
        <a:p>
          <a:endParaRPr lang="en-US"/>
        </a:p>
      </dgm:t>
    </dgm:pt>
    <dgm:pt modelId="{A2098777-0C19-4CD2-AB2B-A92FE7105377}" type="sibTrans" cxnId="{7DC870CA-A8CA-49C9-8B28-A0CCFDC6D437}">
      <dgm:prSet/>
      <dgm:spPr/>
      <dgm:t>
        <a:bodyPr/>
        <a:lstStyle/>
        <a:p>
          <a:endParaRPr lang="en-US"/>
        </a:p>
      </dgm:t>
    </dgm:pt>
    <dgm:pt modelId="{E13D47EC-09AC-49E9-B619-49939DAFBB4F}" type="pres">
      <dgm:prSet presAssocID="{CD185ACC-E64A-4085-811F-0EB2240BB3BF}" presName="hierChild1" presStyleCnt="0">
        <dgm:presLayoutVars>
          <dgm:chPref val="1"/>
          <dgm:dir/>
          <dgm:animOne val="branch"/>
          <dgm:animLvl val="lvl"/>
          <dgm:resizeHandles/>
        </dgm:presLayoutVars>
      </dgm:prSet>
      <dgm:spPr/>
      <dgm:t>
        <a:bodyPr/>
        <a:lstStyle/>
        <a:p>
          <a:endParaRPr lang="en-US"/>
        </a:p>
      </dgm:t>
    </dgm:pt>
    <dgm:pt modelId="{F3084DB9-8792-449C-95BA-7E3CCA1FED95}" type="pres">
      <dgm:prSet presAssocID="{210DD71D-B5B8-42B0-BEEF-D8A336866918}" presName="hierRoot1" presStyleCnt="0"/>
      <dgm:spPr/>
    </dgm:pt>
    <dgm:pt modelId="{ECB961C8-DA22-49A9-ABFF-AB5F77428248}" type="pres">
      <dgm:prSet presAssocID="{210DD71D-B5B8-42B0-BEEF-D8A336866918}" presName="composite" presStyleCnt="0"/>
      <dgm:spPr/>
    </dgm:pt>
    <dgm:pt modelId="{984DDDEA-7248-40D8-9820-CC0772870DCC}" type="pres">
      <dgm:prSet presAssocID="{210DD71D-B5B8-42B0-BEEF-D8A336866918}" presName="background" presStyleLbl="node0" presStyleIdx="0" presStyleCnt="1"/>
      <dgm:spPr/>
    </dgm:pt>
    <dgm:pt modelId="{9800B9FA-F42B-42FA-B945-9A73875BA816}" type="pres">
      <dgm:prSet presAssocID="{210DD71D-B5B8-42B0-BEEF-D8A336866918}" presName="text" presStyleLbl="fgAcc0" presStyleIdx="0" presStyleCnt="1" custLinFactNeighborX="5030" custLinFactNeighborY="-843">
        <dgm:presLayoutVars>
          <dgm:chPref val="3"/>
        </dgm:presLayoutVars>
      </dgm:prSet>
      <dgm:spPr/>
      <dgm:t>
        <a:bodyPr/>
        <a:lstStyle/>
        <a:p>
          <a:endParaRPr lang="en-US"/>
        </a:p>
      </dgm:t>
    </dgm:pt>
    <dgm:pt modelId="{2B4CDA27-AF60-49DD-B48B-7C1D4E407569}" type="pres">
      <dgm:prSet presAssocID="{210DD71D-B5B8-42B0-BEEF-D8A336866918}" presName="hierChild2" presStyleCnt="0"/>
      <dgm:spPr/>
    </dgm:pt>
    <dgm:pt modelId="{D5CD0A53-593A-40A4-9E2C-370245C4B7F5}" type="pres">
      <dgm:prSet presAssocID="{FC33E701-68FD-442E-943B-FAA59DFFDBB9}" presName="Name10" presStyleLbl="parChTrans1D2" presStyleIdx="0" presStyleCnt="2"/>
      <dgm:spPr/>
      <dgm:t>
        <a:bodyPr/>
        <a:lstStyle/>
        <a:p>
          <a:endParaRPr lang="en-US"/>
        </a:p>
      </dgm:t>
    </dgm:pt>
    <dgm:pt modelId="{3AFCF3B9-2537-442C-A4B6-95AB8CE0CFEB}" type="pres">
      <dgm:prSet presAssocID="{7BB02F1F-97CC-46DD-8435-F99C994AE552}" presName="hierRoot2" presStyleCnt="0"/>
      <dgm:spPr/>
    </dgm:pt>
    <dgm:pt modelId="{1A19C6F6-E488-4B7B-98EA-2CB1961F5B4D}" type="pres">
      <dgm:prSet presAssocID="{7BB02F1F-97CC-46DD-8435-F99C994AE552}" presName="composite2" presStyleCnt="0"/>
      <dgm:spPr/>
    </dgm:pt>
    <dgm:pt modelId="{FBCB8E50-ADDE-4E3B-A557-C990C53DB688}" type="pres">
      <dgm:prSet presAssocID="{7BB02F1F-97CC-46DD-8435-F99C994AE552}" presName="background2" presStyleLbl="node2" presStyleIdx="0" presStyleCnt="2"/>
      <dgm:spPr/>
    </dgm:pt>
    <dgm:pt modelId="{0C1229A7-3DE8-41E7-8EF3-4B5ADCF32EA6}" type="pres">
      <dgm:prSet presAssocID="{7BB02F1F-97CC-46DD-8435-F99C994AE552}" presName="text2" presStyleLbl="fgAcc2" presStyleIdx="0" presStyleCnt="2">
        <dgm:presLayoutVars>
          <dgm:chPref val="3"/>
        </dgm:presLayoutVars>
      </dgm:prSet>
      <dgm:spPr/>
      <dgm:t>
        <a:bodyPr/>
        <a:lstStyle/>
        <a:p>
          <a:endParaRPr lang="en-US"/>
        </a:p>
      </dgm:t>
    </dgm:pt>
    <dgm:pt modelId="{D8297089-E0F4-48A0-A785-CB9A07023A62}" type="pres">
      <dgm:prSet presAssocID="{7BB02F1F-97CC-46DD-8435-F99C994AE552}" presName="hierChild3" presStyleCnt="0"/>
      <dgm:spPr/>
    </dgm:pt>
    <dgm:pt modelId="{B4790EAE-0207-4182-9184-D4260F3E10A5}" type="pres">
      <dgm:prSet presAssocID="{4B739811-2BD2-4B6E-94A4-B01416D89C87}" presName="Name17" presStyleLbl="parChTrans1D3" presStyleIdx="0" presStyleCnt="4"/>
      <dgm:spPr/>
      <dgm:t>
        <a:bodyPr/>
        <a:lstStyle/>
        <a:p>
          <a:endParaRPr lang="en-US"/>
        </a:p>
      </dgm:t>
    </dgm:pt>
    <dgm:pt modelId="{108B1B19-4136-4C45-B959-D388EC70E2CA}" type="pres">
      <dgm:prSet presAssocID="{DC842919-1850-4524-8CA1-55C969F525E2}" presName="hierRoot3" presStyleCnt="0"/>
      <dgm:spPr/>
    </dgm:pt>
    <dgm:pt modelId="{AF7C97D8-211F-4B49-AAC0-2B11542C9E39}" type="pres">
      <dgm:prSet presAssocID="{DC842919-1850-4524-8CA1-55C969F525E2}" presName="composite3" presStyleCnt="0"/>
      <dgm:spPr/>
    </dgm:pt>
    <dgm:pt modelId="{61A77308-B0EE-4B6B-B083-229083FC3832}" type="pres">
      <dgm:prSet presAssocID="{DC842919-1850-4524-8CA1-55C969F525E2}" presName="background3" presStyleLbl="node3" presStyleIdx="0" presStyleCnt="4"/>
      <dgm:spPr/>
    </dgm:pt>
    <dgm:pt modelId="{1C20E20D-5BD2-4EA9-86CB-B31776043309}" type="pres">
      <dgm:prSet presAssocID="{DC842919-1850-4524-8CA1-55C969F525E2}" presName="text3" presStyleLbl="fgAcc3" presStyleIdx="0" presStyleCnt="4">
        <dgm:presLayoutVars>
          <dgm:chPref val="3"/>
        </dgm:presLayoutVars>
      </dgm:prSet>
      <dgm:spPr/>
      <dgm:t>
        <a:bodyPr/>
        <a:lstStyle/>
        <a:p>
          <a:endParaRPr lang="en-US"/>
        </a:p>
      </dgm:t>
    </dgm:pt>
    <dgm:pt modelId="{09AC8F24-937D-4835-91D9-D978D551E4A4}" type="pres">
      <dgm:prSet presAssocID="{DC842919-1850-4524-8CA1-55C969F525E2}" presName="hierChild4" presStyleCnt="0"/>
      <dgm:spPr/>
    </dgm:pt>
    <dgm:pt modelId="{0C16BBA2-2771-4FC2-B114-AE240749CE7E}" type="pres">
      <dgm:prSet presAssocID="{5B602A3A-2082-4FE3-8315-11F79718D305}" presName="Name23" presStyleLbl="parChTrans1D4" presStyleIdx="0" presStyleCnt="5"/>
      <dgm:spPr/>
      <dgm:t>
        <a:bodyPr/>
        <a:lstStyle/>
        <a:p>
          <a:endParaRPr lang="en-US"/>
        </a:p>
      </dgm:t>
    </dgm:pt>
    <dgm:pt modelId="{4BC8AFD2-02FE-4816-B156-F9B669B337FF}" type="pres">
      <dgm:prSet presAssocID="{65BDC6CE-933B-4AFD-B0BF-763F49DEC5F3}" presName="hierRoot4" presStyleCnt="0"/>
      <dgm:spPr/>
    </dgm:pt>
    <dgm:pt modelId="{781B55F4-1AC1-4989-BDB1-C272113CFBC6}" type="pres">
      <dgm:prSet presAssocID="{65BDC6CE-933B-4AFD-B0BF-763F49DEC5F3}" presName="composite4" presStyleCnt="0"/>
      <dgm:spPr/>
    </dgm:pt>
    <dgm:pt modelId="{49F778B9-D488-464E-AC91-335C0D69999C}" type="pres">
      <dgm:prSet presAssocID="{65BDC6CE-933B-4AFD-B0BF-763F49DEC5F3}" presName="background4" presStyleLbl="node4" presStyleIdx="0" presStyleCnt="5"/>
      <dgm:spPr/>
    </dgm:pt>
    <dgm:pt modelId="{8AEF0FCD-952B-439F-94B6-5991DB33EF31}" type="pres">
      <dgm:prSet presAssocID="{65BDC6CE-933B-4AFD-B0BF-763F49DEC5F3}" presName="text4" presStyleLbl="fgAcc4" presStyleIdx="0" presStyleCnt="5">
        <dgm:presLayoutVars>
          <dgm:chPref val="3"/>
        </dgm:presLayoutVars>
      </dgm:prSet>
      <dgm:spPr/>
      <dgm:t>
        <a:bodyPr/>
        <a:lstStyle/>
        <a:p>
          <a:endParaRPr lang="en-US"/>
        </a:p>
      </dgm:t>
    </dgm:pt>
    <dgm:pt modelId="{A17A3FBE-60EF-4C0B-AFDB-EBA5858D0F4C}" type="pres">
      <dgm:prSet presAssocID="{65BDC6CE-933B-4AFD-B0BF-763F49DEC5F3}" presName="hierChild5" presStyleCnt="0"/>
      <dgm:spPr/>
    </dgm:pt>
    <dgm:pt modelId="{9C49E629-DC50-41B9-9B76-9F7B6585B399}" type="pres">
      <dgm:prSet presAssocID="{70AF21FE-E776-425B-AFC5-4754887667FB}" presName="Name23" presStyleLbl="parChTrans1D4" presStyleIdx="1" presStyleCnt="5"/>
      <dgm:spPr/>
      <dgm:t>
        <a:bodyPr/>
        <a:lstStyle/>
        <a:p>
          <a:endParaRPr lang="en-US"/>
        </a:p>
      </dgm:t>
    </dgm:pt>
    <dgm:pt modelId="{6DEB8DFC-A27A-43D7-B0DE-0E66E6D8A9B7}" type="pres">
      <dgm:prSet presAssocID="{2C988F3E-A551-4F8D-ACE6-D5776B9BC412}" presName="hierRoot4" presStyleCnt="0"/>
      <dgm:spPr/>
    </dgm:pt>
    <dgm:pt modelId="{494E5B59-EDA2-4D46-9ED9-B0C8B24C87F8}" type="pres">
      <dgm:prSet presAssocID="{2C988F3E-A551-4F8D-ACE6-D5776B9BC412}" presName="composite4" presStyleCnt="0"/>
      <dgm:spPr/>
    </dgm:pt>
    <dgm:pt modelId="{B7F985C9-82B1-4FEE-B20C-0216E182AB40}" type="pres">
      <dgm:prSet presAssocID="{2C988F3E-A551-4F8D-ACE6-D5776B9BC412}" presName="background4" presStyleLbl="node4" presStyleIdx="1" presStyleCnt="5"/>
      <dgm:spPr/>
    </dgm:pt>
    <dgm:pt modelId="{633ECA30-DE31-4024-93EA-A40DD5CC1D21}" type="pres">
      <dgm:prSet presAssocID="{2C988F3E-A551-4F8D-ACE6-D5776B9BC412}" presName="text4" presStyleLbl="fgAcc4" presStyleIdx="1" presStyleCnt="5">
        <dgm:presLayoutVars>
          <dgm:chPref val="3"/>
        </dgm:presLayoutVars>
      </dgm:prSet>
      <dgm:spPr/>
      <dgm:t>
        <a:bodyPr/>
        <a:lstStyle/>
        <a:p>
          <a:endParaRPr lang="en-US"/>
        </a:p>
      </dgm:t>
    </dgm:pt>
    <dgm:pt modelId="{7BE3E7CC-3EDC-4737-8096-BF55CD97AB6A}" type="pres">
      <dgm:prSet presAssocID="{2C988F3E-A551-4F8D-ACE6-D5776B9BC412}" presName="hierChild5" presStyleCnt="0"/>
      <dgm:spPr/>
    </dgm:pt>
    <dgm:pt modelId="{C72E23E7-AEE3-4CD5-BC63-EDBD82EF9B19}" type="pres">
      <dgm:prSet presAssocID="{708773AF-5902-436E-A71D-A1B89FC6B5EC}" presName="Name17" presStyleLbl="parChTrans1D3" presStyleIdx="1" presStyleCnt="4"/>
      <dgm:spPr/>
      <dgm:t>
        <a:bodyPr/>
        <a:lstStyle/>
        <a:p>
          <a:endParaRPr lang="en-US"/>
        </a:p>
      </dgm:t>
    </dgm:pt>
    <dgm:pt modelId="{97B3445E-AE8C-49AE-BC15-0EEF2E15EC4E}" type="pres">
      <dgm:prSet presAssocID="{52928AE6-AE9D-4DA3-9E1F-5D5F1E9B2360}" presName="hierRoot3" presStyleCnt="0"/>
      <dgm:spPr/>
    </dgm:pt>
    <dgm:pt modelId="{6E8C9C1E-5EB3-4B91-B578-2BB5ADCD7932}" type="pres">
      <dgm:prSet presAssocID="{52928AE6-AE9D-4DA3-9E1F-5D5F1E9B2360}" presName="composite3" presStyleCnt="0"/>
      <dgm:spPr/>
    </dgm:pt>
    <dgm:pt modelId="{27B34B94-D719-4C45-B992-D24C68131B31}" type="pres">
      <dgm:prSet presAssocID="{52928AE6-AE9D-4DA3-9E1F-5D5F1E9B2360}" presName="background3" presStyleLbl="node3" presStyleIdx="1" presStyleCnt="4"/>
      <dgm:spPr/>
    </dgm:pt>
    <dgm:pt modelId="{48EED524-0FA5-4F9A-BB66-C4FBC3246BE2}" type="pres">
      <dgm:prSet presAssocID="{52928AE6-AE9D-4DA3-9E1F-5D5F1E9B2360}" presName="text3" presStyleLbl="fgAcc3" presStyleIdx="1" presStyleCnt="4">
        <dgm:presLayoutVars>
          <dgm:chPref val="3"/>
        </dgm:presLayoutVars>
      </dgm:prSet>
      <dgm:spPr/>
      <dgm:t>
        <a:bodyPr/>
        <a:lstStyle/>
        <a:p>
          <a:endParaRPr lang="en-US"/>
        </a:p>
      </dgm:t>
    </dgm:pt>
    <dgm:pt modelId="{279491D3-D8FC-4743-A6AC-13CAEC757FAA}" type="pres">
      <dgm:prSet presAssocID="{52928AE6-AE9D-4DA3-9E1F-5D5F1E9B2360}" presName="hierChild4" presStyleCnt="0"/>
      <dgm:spPr/>
    </dgm:pt>
    <dgm:pt modelId="{3F43B226-B83D-4C59-9E96-B8CF13C79588}" type="pres">
      <dgm:prSet presAssocID="{7A772781-61B7-44B9-A227-E52FEC6A647A}" presName="Name23" presStyleLbl="parChTrans1D4" presStyleIdx="2" presStyleCnt="5"/>
      <dgm:spPr/>
      <dgm:t>
        <a:bodyPr/>
        <a:lstStyle/>
        <a:p>
          <a:endParaRPr lang="en-US"/>
        </a:p>
      </dgm:t>
    </dgm:pt>
    <dgm:pt modelId="{02B9B218-98CC-4E1E-8E94-C12E7D9CD1C3}" type="pres">
      <dgm:prSet presAssocID="{9B27C5AB-91B1-436F-9014-97BE367AE1E6}" presName="hierRoot4" presStyleCnt="0"/>
      <dgm:spPr/>
    </dgm:pt>
    <dgm:pt modelId="{542C201C-14DB-4045-B7AD-3BD60D28F33F}" type="pres">
      <dgm:prSet presAssocID="{9B27C5AB-91B1-436F-9014-97BE367AE1E6}" presName="composite4" presStyleCnt="0"/>
      <dgm:spPr/>
    </dgm:pt>
    <dgm:pt modelId="{3ECCD24D-31FD-44D3-B7F4-01D75ADAC415}" type="pres">
      <dgm:prSet presAssocID="{9B27C5AB-91B1-436F-9014-97BE367AE1E6}" presName="background4" presStyleLbl="node4" presStyleIdx="2" presStyleCnt="5"/>
      <dgm:spPr/>
    </dgm:pt>
    <dgm:pt modelId="{69BBB51D-CF36-45B9-A616-ED8606DCA0F1}" type="pres">
      <dgm:prSet presAssocID="{9B27C5AB-91B1-436F-9014-97BE367AE1E6}" presName="text4" presStyleLbl="fgAcc4" presStyleIdx="2" presStyleCnt="5">
        <dgm:presLayoutVars>
          <dgm:chPref val="3"/>
        </dgm:presLayoutVars>
      </dgm:prSet>
      <dgm:spPr/>
      <dgm:t>
        <a:bodyPr/>
        <a:lstStyle/>
        <a:p>
          <a:endParaRPr lang="en-US"/>
        </a:p>
      </dgm:t>
    </dgm:pt>
    <dgm:pt modelId="{60B6E603-A5FD-4BBE-8BCB-6B84F95C1B9D}" type="pres">
      <dgm:prSet presAssocID="{9B27C5AB-91B1-436F-9014-97BE367AE1E6}" presName="hierChild5" presStyleCnt="0"/>
      <dgm:spPr/>
    </dgm:pt>
    <dgm:pt modelId="{6C3BE957-CB4A-424E-B559-2E251AA812A6}" type="pres">
      <dgm:prSet presAssocID="{E296A1B0-3E9D-4B21-9AD9-B265BE23A40C}" presName="Name10" presStyleLbl="parChTrans1D2" presStyleIdx="1" presStyleCnt="2"/>
      <dgm:spPr/>
      <dgm:t>
        <a:bodyPr/>
        <a:lstStyle/>
        <a:p>
          <a:endParaRPr lang="en-US"/>
        </a:p>
      </dgm:t>
    </dgm:pt>
    <dgm:pt modelId="{5685D944-2F17-4E5E-9833-AF2727EF241E}" type="pres">
      <dgm:prSet presAssocID="{C3E2879D-DF92-498D-97C4-BEFE3E5D975A}" presName="hierRoot2" presStyleCnt="0"/>
      <dgm:spPr/>
    </dgm:pt>
    <dgm:pt modelId="{19864858-5112-4CB2-AA67-3F3788F64D44}" type="pres">
      <dgm:prSet presAssocID="{C3E2879D-DF92-498D-97C4-BEFE3E5D975A}" presName="composite2" presStyleCnt="0"/>
      <dgm:spPr/>
    </dgm:pt>
    <dgm:pt modelId="{5C7DA31E-067F-4219-A3C5-443A50F664E1}" type="pres">
      <dgm:prSet presAssocID="{C3E2879D-DF92-498D-97C4-BEFE3E5D975A}" presName="background2" presStyleLbl="node2" presStyleIdx="1" presStyleCnt="2"/>
      <dgm:spPr/>
    </dgm:pt>
    <dgm:pt modelId="{F88CA926-B649-4C3A-96DF-9C2CA79AA9B5}" type="pres">
      <dgm:prSet presAssocID="{C3E2879D-DF92-498D-97C4-BEFE3E5D975A}" presName="text2" presStyleLbl="fgAcc2" presStyleIdx="1" presStyleCnt="2">
        <dgm:presLayoutVars>
          <dgm:chPref val="3"/>
        </dgm:presLayoutVars>
      </dgm:prSet>
      <dgm:spPr/>
      <dgm:t>
        <a:bodyPr/>
        <a:lstStyle/>
        <a:p>
          <a:endParaRPr lang="en-US"/>
        </a:p>
      </dgm:t>
    </dgm:pt>
    <dgm:pt modelId="{315ECBDD-651B-4DA8-B968-0562D831CF0E}" type="pres">
      <dgm:prSet presAssocID="{C3E2879D-DF92-498D-97C4-BEFE3E5D975A}" presName="hierChild3" presStyleCnt="0"/>
      <dgm:spPr/>
    </dgm:pt>
    <dgm:pt modelId="{52BCB4F7-7B38-4EF8-A316-0E8BEF906AE7}" type="pres">
      <dgm:prSet presAssocID="{79D90EB5-FC10-44FB-8721-5BA1353EDB7B}" presName="Name17" presStyleLbl="parChTrans1D3" presStyleIdx="2" presStyleCnt="4"/>
      <dgm:spPr/>
      <dgm:t>
        <a:bodyPr/>
        <a:lstStyle/>
        <a:p>
          <a:endParaRPr lang="en-US"/>
        </a:p>
      </dgm:t>
    </dgm:pt>
    <dgm:pt modelId="{AFA69388-C20B-491C-A347-95B7F68FCE90}" type="pres">
      <dgm:prSet presAssocID="{107CC036-B9CA-43D4-A40C-B95BA926BCDC}" presName="hierRoot3" presStyleCnt="0"/>
      <dgm:spPr/>
    </dgm:pt>
    <dgm:pt modelId="{23A31A97-8D3D-4797-B20F-7ED0A4B506EB}" type="pres">
      <dgm:prSet presAssocID="{107CC036-B9CA-43D4-A40C-B95BA926BCDC}" presName="composite3" presStyleCnt="0"/>
      <dgm:spPr/>
    </dgm:pt>
    <dgm:pt modelId="{B46EC866-6E5A-490F-88D9-8C47744CE731}" type="pres">
      <dgm:prSet presAssocID="{107CC036-B9CA-43D4-A40C-B95BA926BCDC}" presName="background3" presStyleLbl="node3" presStyleIdx="2" presStyleCnt="4"/>
      <dgm:spPr/>
    </dgm:pt>
    <dgm:pt modelId="{9DD538EC-D18E-4314-9C9B-5815A6FE6539}" type="pres">
      <dgm:prSet presAssocID="{107CC036-B9CA-43D4-A40C-B95BA926BCDC}" presName="text3" presStyleLbl="fgAcc3" presStyleIdx="2" presStyleCnt="4">
        <dgm:presLayoutVars>
          <dgm:chPref val="3"/>
        </dgm:presLayoutVars>
      </dgm:prSet>
      <dgm:spPr/>
      <dgm:t>
        <a:bodyPr/>
        <a:lstStyle/>
        <a:p>
          <a:endParaRPr lang="en-US"/>
        </a:p>
      </dgm:t>
    </dgm:pt>
    <dgm:pt modelId="{66EF475E-87AD-47D5-AA93-A9EDE6D81753}" type="pres">
      <dgm:prSet presAssocID="{107CC036-B9CA-43D4-A40C-B95BA926BCDC}" presName="hierChild4" presStyleCnt="0"/>
      <dgm:spPr/>
    </dgm:pt>
    <dgm:pt modelId="{06676357-6C04-455E-98D3-AEC62D2928C5}" type="pres">
      <dgm:prSet presAssocID="{BE66FDCE-F8CB-4A57-AB8E-2CC298451270}" presName="Name17" presStyleLbl="parChTrans1D3" presStyleIdx="3" presStyleCnt="4"/>
      <dgm:spPr/>
      <dgm:t>
        <a:bodyPr/>
        <a:lstStyle/>
        <a:p>
          <a:endParaRPr lang="en-US"/>
        </a:p>
      </dgm:t>
    </dgm:pt>
    <dgm:pt modelId="{272143EC-3A3A-46FC-A2D8-0157C74E8670}" type="pres">
      <dgm:prSet presAssocID="{5FC2DBC4-7EFA-4A5A-8C15-7331A3EF5B92}" presName="hierRoot3" presStyleCnt="0"/>
      <dgm:spPr/>
    </dgm:pt>
    <dgm:pt modelId="{9EA9225D-A1B1-485B-B168-85C620531765}" type="pres">
      <dgm:prSet presAssocID="{5FC2DBC4-7EFA-4A5A-8C15-7331A3EF5B92}" presName="composite3" presStyleCnt="0"/>
      <dgm:spPr/>
    </dgm:pt>
    <dgm:pt modelId="{1C5FB80D-8B5E-476E-88D8-7BD71818894D}" type="pres">
      <dgm:prSet presAssocID="{5FC2DBC4-7EFA-4A5A-8C15-7331A3EF5B92}" presName="background3" presStyleLbl="node3" presStyleIdx="3" presStyleCnt="4"/>
      <dgm:spPr/>
    </dgm:pt>
    <dgm:pt modelId="{FEB4CF7B-5B6F-4038-93FD-665EF556C28C}" type="pres">
      <dgm:prSet presAssocID="{5FC2DBC4-7EFA-4A5A-8C15-7331A3EF5B92}" presName="text3" presStyleLbl="fgAcc3" presStyleIdx="3" presStyleCnt="4">
        <dgm:presLayoutVars>
          <dgm:chPref val="3"/>
        </dgm:presLayoutVars>
      </dgm:prSet>
      <dgm:spPr/>
      <dgm:t>
        <a:bodyPr/>
        <a:lstStyle/>
        <a:p>
          <a:endParaRPr lang="en-US"/>
        </a:p>
      </dgm:t>
    </dgm:pt>
    <dgm:pt modelId="{80B7341B-93AB-43CA-8ABC-9F8AC578E548}" type="pres">
      <dgm:prSet presAssocID="{5FC2DBC4-7EFA-4A5A-8C15-7331A3EF5B92}" presName="hierChild4" presStyleCnt="0"/>
      <dgm:spPr/>
    </dgm:pt>
    <dgm:pt modelId="{17E50935-E01C-44D7-847D-B0199CCB4B4B}" type="pres">
      <dgm:prSet presAssocID="{C92F9A67-7E61-4785-A782-CD3B489E599B}" presName="Name23" presStyleLbl="parChTrans1D4" presStyleIdx="3" presStyleCnt="5"/>
      <dgm:spPr/>
      <dgm:t>
        <a:bodyPr/>
        <a:lstStyle/>
        <a:p>
          <a:endParaRPr lang="en-US"/>
        </a:p>
      </dgm:t>
    </dgm:pt>
    <dgm:pt modelId="{2465DE76-7712-44BB-8D63-6BD0CEDCBDD0}" type="pres">
      <dgm:prSet presAssocID="{1D88D33D-EAC6-4FBE-94EF-1B86C340DD27}" presName="hierRoot4" presStyleCnt="0"/>
      <dgm:spPr/>
    </dgm:pt>
    <dgm:pt modelId="{BADC88F6-DFD8-44B9-B520-0C33023CFF71}" type="pres">
      <dgm:prSet presAssocID="{1D88D33D-EAC6-4FBE-94EF-1B86C340DD27}" presName="composite4" presStyleCnt="0"/>
      <dgm:spPr/>
    </dgm:pt>
    <dgm:pt modelId="{D785A14B-D43D-41F6-9488-7847E24A0161}" type="pres">
      <dgm:prSet presAssocID="{1D88D33D-EAC6-4FBE-94EF-1B86C340DD27}" presName="background4" presStyleLbl="node4" presStyleIdx="3" presStyleCnt="5"/>
      <dgm:spPr/>
    </dgm:pt>
    <dgm:pt modelId="{29C9239F-0E22-42EF-B2A2-FBEC2319E12B}" type="pres">
      <dgm:prSet presAssocID="{1D88D33D-EAC6-4FBE-94EF-1B86C340DD27}" presName="text4" presStyleLbl="fgAcc4" presStyleIdx="3" presStyleCnt="5">
        <dgm:presLayoutVars>
          <dgm:chPref val="3"/>
        </dgm:presLayoutVars>
      </dgm:prSet>
      <dgm:spPr/>
      <dgm:t>
        <a:bodyPr/>
        <a:lstStyle/>
        <a:p>
          <a:endParaRPr lang="en-US"/>
        </a:p>
      </dgm:t>
    </dgm:pt>
    <dgm:pt modelId="{53C016C7-EBDC-4F45-BDCE-6D8F44A2EF24}" type="pres">
      <dgm:prSet presAssocID="{1D88D33D-EAC6-4FBE-94EF-1B86C340DD27}" presName="hierChild5" presStyleCnt="0"/>
      <dgm:spPr/>
    </dgm:pt>
    <dgm:pt modelId="{436FB99C-3510-4F0E-AA3A-C46FFCFE0973}" type="pres">
      <dgm:prSet presAssocID="{D566CE60-03A5-47DF-934B-05D1E163FFA6}" presName="Name23" presStyleLbl="parChTrans1D4" presStyleIdx="4" presStyleCnt="5"/>
      <dgm:spPr/>
      <dgm:t>
        <a:bodyPr/>
        <a:lstStyle/>
        <a:p>
          <a:endParaRPr lang="en-US"/>
        </a:p>
      </dgm:t>
    </dgm:pt>
    <dgm:pt modelId="{BAB84F0F-D57A-4805-A3D9-D72BD3114B9A}" type="pres">
      <dgm:prSet presAssocID="{13A9073B-9E79-4491-B9E6-ACF5B0CE098A}" presName="hierRoot4" presStyleCnt="0"/>
      <dgm:spPr/>
    </dgm:pt>
    <dgm:pt modelId="{A95775AD-2FE9-4BD0-AF85-92EC0C6D85BE}" type="pres">
      <dgm:prSet presAssocID="{13A9073B-9E79-4491-B9E6-ACF5B0CE098A}" presName="composite4" presStyleCnt="0"/>
      <dgm:spPr/>
    </dgm:pt>
    <dgm:pt modelId="{CDD8CC95-0770-44C6-B997-304E6E8F4D53}" type="pres">
      <dgm:prSet presAssocID="{13A9073B-9E79-4491-B9E6-ACF5B0CE098A}" presName="background4" presStyleLbl="node4" presStyleIdx="4" presStyleCnt="5"/>
      <dgm:spPr/>
    </dgm:pt>
    <dgm:pt modelId="{CDB0015E-975A-45EC-8719-63AD7EF170A5}" type="pres">
      <dgm:prSet presAssocID="{13A9073B-9E79-4491-B9E6-ACF5B0CE098A}" presName="text4" presStyleLbl="fgAcc4" presStyleIdx="4" presStyleCnt="5">
        <dgm:presLayoutVars>
          <dgm:chPref val="3"/>
        </dgm:presLayoutVars>
      </dgm:prSet>
      <dgm:spPr/>
      <dgm:t>
        <a:bodyPr/>
        <a:lstStyle/>
        <a:p>
          <a:endParaRPr lang="en-US"/>
        </a:p>
      </dgm:t>
    </dgm:pt>
    <dgm:pt modelId="{6DA7387D-0800-4A90-88DE-B3DCA9E6EC6D}" type="pres">
      <dgm:prSet presAssocID="{13A9073B-9E79-4491-B9E6-ACF5B0CE098A}" presName="hierChild5" presStyleCnt="0"/>
      <dgm:spPr/>
    </dgm:pt>
  </dgm:ptLst>
  <dgm:cxnLst>
    <dgm:cxn modelId="{3EECACA7-3065-45CB-93A5-FBD264321588}" type="presOf" srcId="{C92F9A67-7E61-4785-A782-CD3B489E599B}" destId="{17E50935-E01C-44D7-847D-B0199CCB4B4B}" srcOrd="0" destOrd="0" presId="urn:microsoft.com/office/officeart/2005/8/layout/hierarchy1"/>
    <dgm:cxn modelId="{6B282D43-6F0B-4BC3-A8FD-6CDD00F49D75}" type="presOf" srcId="{79D90EB5-FC10-44FB-8721-5BA1353EDB7B}" destId="{52BCB4F7-7B38-4EF8-A316-0E8BEF906AE7}" srcOrd="0" destOrd="0" presId="urn:microsoft.com/office/officeart/2005/8/layout/hierarchy1"/>
    <dgm:cxn modelId="{BFD61B7F-0633-4A90-8DAD-1C258D267B52}" srcId="{52928AE6-AE9D-4DA3-9E1F-5D5F1E9B2360}" destId="{9B27C5AB-91B1-436F-9014-97BE367AE1E6}" srcOrd="0" destOrd="0" parTransId="{7A772781-61B7-44B9-A227-E52FEC6A647A}" sibTransId="{67F33D29-B143-47E0-873F-6236A49D2365}"/>
    <dgm:cxn modelId="{EF41E1D9-EDFE-421B-A49B-B910FFC961FE}" type="presOf" srcId="{708773AF-5902-436E-A71D-A1B89FC6B5EC}" destId="{C72E23E7-AEE3-4CD5-BC63-EDBD82EF9B19}" srcOrd="0" destOrd="0" presId="urn:microsoft.com/office/officeart/2005/8/layout/hierarchy1"/>
    <dgm:cxn modelId="{CA3F5494-ED41-443C-8160-DEBEA73FD78D}" type="presOf" srcId="{52928AE6-AE9D-4DA3-9E1F-5D5F1E9B2360}" destId="{48EED524-0FA5-4F9A-BB66-C4FBC3246BE2}" srcOrd="0" destOrd="0" presId="urn:microsoft.com/office/officeart/2005/8/layout/hierarchy1"/>
    <dgm:cxn modelId="{6C8508F9-73ED-4C98-AA26-E9A71947577F}" srcId="{210DD71D-B5B8-42B0-BEEF-D8A336866918}" destId="{7BB02F1F-97CC-46DD-8435-F99C994AE552}" srcOrd="0" destOrd="0" parTransId="{FC33E701-68FD-442E-943B-FAA59DFFDBB9}" sibTransId="{D46039BC-03F9-4787-88E9-E6497FA09E14}"/>
    <dgm:cxn modelId="{CBEDFCEE-885E-4A5E-B5F7-77C380A9BE87}" type="presOf" srcId="{107CC036-B9CA-43D4-A40C-B95BA926BCDC}" destId="{9DD538EC-D18E-4314-9C9B-5815A6FE6539}" srcOrd="0" destOrd="0" presId="urn:microsoft.com/office/officeart/2005/8/layout/hierarchy1"/>
    <dgm:cxn modelId="{F954B224-43D6-44A3-8BF4-A41EACB969B7}" srcId="{DC842919-1850-4524-8CA1-55C969F525E2}" destId="{65BDC6CE-933B-4AFD-B0BF-763F49DEC5F3}" srcOrd="0" destOrd="0" parTransId="{5B602A3A-2082-4FE3-8315-11F79718D305}" sibTransId="{6869CC3A-8653-4CAF-8B78-D606A175DB8A}"/>
    <dgm:cxn modelId="{81448DA6-3218-47CE-AB68-DF08C05ACA6E}" srcId="{210DD71D-B5B8-42B0-BEEF-D8A336866918}" destId="{C3E2879D-DF92-498D-97C4-BEFE3E5D975A}" srcOrd="1" destOrd="0" parTransId="{E296A1B0-3E9D-4B21-9AD9-B265BE23A40C}" sibTransId="{768CACDE-C16E-4F01-92DD-EDF2ADCBD9C0}"/>
    <dgm:cxn modelId="{93A625A8-DB88-4614-BC53-696A98F966E9}" type="presOf" srcId="{FC33E701-68FD-442E-943B-FAA59DFFDBB9}" destId="{D5CD0A53-593A-40A4-9E2C-370245C4B7F5}" srcOrd="0" destOrd="0" presId="urn:microsoft.com/office/officeart/2005/8/layout/hierarchy1"/>
    <dgm:cxn modelId="{82890410-3E01-44AD-A67A-3D0D8785344E}" type="presOf" srcId="{2C988F3E-A551-4F8D-ACE6-D5776B9BC412}" destId="{633ECA30-DE31-4024-93EA-A40DD5CC1D21}" srcOrd="0" destOrd="0" presId="urn:microsoft.com/office/officeart/2005/8/layout/hierarchy1"/>
    <dgm:cxn modelId="{5BF29807-A037-40FD-8F9B-A6866E2F32DE}" type="presOf" srcId="{70AF21FE-E776-425B-AFC5-4754887667FB}" destId="{9C49E629-DC50-41B9-9B76-9F7B6585B399}" srcOrd="0" destOrd="0" presId="urn:microsoft.com/office/officeart/2005/8/layout/hierarchy1"/>
    <dgm:cxn modelId="{C6113E7D-73DA-4833-90E5-FF82D2F79BE4}" type="presOf" srcId="{4B739811-2BD2-4B6E-94A4-B01416D89C87}" destId="{B4790EAE-0207-4182-9184-D4260F3E10A5}" srcOrd="0" destOrd="0" presId="urn:microsoft.com/office/officeart/2005/8/layout/hierarchy1"/>
    <dgm:cxn modelId="{C75D579E-2260-402C-BA13-6247B1EBF8FA}" srcId="{5FC2DBC4-7EFA-4A5A-8C15-7331A3EF5B92}" destId="{13A9073B-9E79-4491-B9E6-ACF5B0CE098A}" srcOrd="1" destOrd="0" parTransId="{D566CE60-03A5-47DF-934B-05D1E163FFA6}" sibTransId="{B2F10740-50EE-4D52-9946-6B294C714E68}"/>
    <dgm:cxn modelId="{9F410057-CEC1-4228-B28B-54C9BFC11AA5}" type="presOf" srcId="{9B27C5AB-91B1-436F-9014-97BE367AE1E6}" destId="{69BBB51D-CF36-45B9-A616-ED8606DCA0F1}" srcOrd="0" destOrd="0" presId="urn:microsoft.com/office/officeart/2005/8/layout/hierarchy1"/>
    <dgm:cxn modelId="{4F6C1277-2EEA-41E5-AD99-9939B377A34D}" srcId="{7BB02F1F-97CC-46DD-8435-F99C994AE552}" destId="{52928AE6-AE9D-4DA3-9E1F-5D5F1E9B2360}" srcOrd="1" destOrd="0" parTransId="{708773AF-5902-436E-A71D-A1B89FC6B5EC}" sibTransId="{9F28A14C-C803-40AD-8D0A-9A08D8C1CB08}"/>
    <dgm:cxn modelId="{FA89125A-64D0-4FE0-AF97-27007E3ADF00}" srcId="{7BB02F1F-97CC-46DD-8435-F99C994AE552}" destId="{DC842919-1850-4524-8CA1-55C969F525E2}" srcOrd="0" destOrd="0" parTransId="{4B739811-2BD2-4B6E-94A4-B01416D89C87}" sibTransId="{A6FADC77-7E57-489D-A121-634063D62CB3}"/>
    <dgm:cxn modelId="{1AA8C2CB-2092-47DB-90A9-1E3E01BC2829}" type="presOf" srcId="{210DD71D-B5B8-42B0-BEEF-D8A336866918}" destId="{9800B9FA-F42B-42FA-B945-9A73875BA816}" srcOrd="0" destOrd="0" presId="urn:microsoft.com/office/officeart/2005/8/layout/hierarchy1"/>
    <dgm:cxn modelId="{7DC870CA-A8CA-49C9-8B28-A0CCFDC6D437}" srcId="{C3E2879D-DF92-498D-97C4-BEFE3E5D975A}" destId="{107CC036-B9CA-43D4-A40C-B95BA926BCDC}" srcOrd="0" destOrd="0" parTransId="{79D90EB5-FC10-44FB-8721-5BA1353EDB7B}" sibTransId="{A2098777-0C19-4CD2-AB2B-A92FE7105377}"/>
    <dgm:cxn modelId="{C99E6453-F85C-42CD-8E39-022D08191AC7}" type="presOf" srcId="{13A9073B-9E79-4491-B9E6-ACF5B0CE098A}" destId="{CDB0015E-975A-45EC-8719-63AD7EF170A5}" srcOrd="0" destOrd="0" presId="urn:microsoft.com/office/officeart/2005/8/layout/hierarchy1"/>
    <dgm:cxn modelId="{6440078D-66CC-4CDF-B18C-3E6536B05319}" srcId="{5FC2DBC4-7EFA-4A5A-8C15-7331A3EF5B92}" destId="{1D88D33D-EAC6-4FBE-94EF-1B86C340DD27}" srcOrd="0" destOrd="0" parTransId="{C92F9A67-7E61-4785-A782-CD3B489E599B}" sibTransId="{1A5F55BF-075B-4672-A260-534E7B54B170}"/>
    <dgm:cxn modelId="{878C6C03-FC17-4E3F-BE4D-A1FE8CD01552}" type="presOf" srcId="{E296A1B0-3E9D-4B21-9AD9-B265BE23A40C}" destId="{6C3BE957-CB4A-424E-B559-2E251AA812A6}" srcOrd="0" destOrd="0" presId="urn:microsoft.com/office/officeart/2005/8/layout/hierarchy1"/>
    <dgm:cxn modelId="{5041ED79-4E7C-4200-8B1B-393F8DB1B1EC}" type="presOf" srcId="{5FC2DBC4-7EFA-4A5A-8C15-7331A3EF5B92}" destId="{FEB4CF7B-5B6F-4038-93FD-665EF556C28C}" srcOrd="0" destOrd="0" presId="urn:microsoft.com/office/officeart/2005/8/layout/hierarchy1"/>
    <dgm:cxn modelId="{3EDBB317-A757-40B6-A2B0-A8B4528989C4}" type="presOf" srcId="{65BDC6CE-933B-4AFD-B0BF-763F49DEC5F3}" destId="{8AEF0FCD-952B-439F-94B6-5991DB33EF31}" srcOrd="0" destOrd="0" presId="urn:microsoft.com/office/officeart/2005/8/layout/hierarchy1"/>
    <dgm:cxn modelId="{4CC3FFB1-76D1-4D3D-B416-EBFA69304051}" type="presOf" srcId="{C3E2879D-DF92-498D-97C4-BEFE3E5D975A}" destId="{F88CA926-B649-4C3A-96DF-9C2CA79AA9B5}" srcOrd="0" destOrd="0" presId="urn:microsoft.com/office/officeart/2005/8/layout/hierarchy1"/>
    <dgm:cxn modelId="{D8987C18-9E89-4980-9E4B-44FFEE299DB8}" type="presOf" srcId="{5B602A3A-2082-4FE3-8315-11F79718D305}" destId="{0C16BBA2-2771-4FC2-B114-AE240749CE7E}" srcOrd="0" destOrd="0" presId="urn:microsoft.com/office/officeart/2005/8/layout/hierarchy1"/>
    <dgm:cxn modelId="{DD1E98CD-2EFB-4BAF-A7A4-3D98706AA4F1}" type="presOf" srcId="{7A772781-61B7-44B9-A227-E52FEC6A647A}" destId="{3F43B226-B83D-4C59-9E96-B8CF13C79588}" srcOrd="0" destOrd="0" presId="urn:microsoft.com/office/officeart/2005/8/layout/hierarchy1"/>
    <dgm:cxn modelId="{3AC0752A-F920-4565-81A3-59F1B5F75215}" type="presOf" srcId="{D566CE60-03A5-47DF-934B-05D1E163FFA6}" destId="{436FB99C-3510-4F0E-AA3A-C46FFCFE0973}" srcOrd="0" destOrd="0" presId="urn:microsoft.com/office/officeart/2005/8/layout/hierarchy1"/>
    <dgm:cxn modelId="{91228E05-5CFB-4E29-9E7D-BB539FB686D7}" srcId="{CD185ACC-E64A-4085-811F-0EB2240BB3BF}" destId="{210DD71D-B5B8-42B0-BEEF-D8A336866918}" srcOrd="0" destOrd="0" parTransId="{0FB65B75-1FE6-4358-BE78-FC6A09C21112}" sibTransId="{624D2FA7-BE3F-4A2C-BB39-5A85833608F9}"/>
    <dgm:cxn modelId="{CF5D08B8-D759-4076-BC38-B3CC24A65F1E}" srcId="{DC842919-1850-4524-8CA1-55C969F525E2}" destId="{2C988F3E-A551-4F8D-ACE6-D5776B9BC412}" srcOrd="1" destOrd="0" parTransId="{70AF21FE-E776-425B-AFC5-4754887667FB}" sibTransId="{AA56CB83-03D3-4EEA-877D-D1B70B292BBE}"/>
    <dgm:cxn modelId="{82241341-C7CB-4B95-A0C3-558584A0902E}" type="presOf" srcId="{CD185ACC-E64A-4085-811F-0EB2240BB3BF}" destId="{E13D47EC-09AC-49E9-B619-49939DAFBB4F}" srcOrd="0" destOrd="0" presId="urn:microsoft.com/office/officeart/2005/8/layout/hierarchy1"/>
    <dgm:cxn modelId="{DA55F5BE-C9D1-4B2C-8D4F-D4DB77535E82}" srcId="{C3E2879D-DF92-498D-97C4-BEFE3E5D975A}" destId="{5FC2DBC4-7EFA-4A5A-8C15-7331A3EF5B92}" srcOrd="1" destOrd="0" parTransId="{BE66FDCE-F8CB-4A57-AB8E-2CC298451270}" sibTransId="{499EC7E1-11F7-44B2-A770-FB224480FC49}"/>
    <dgm:cxn modelId="{B2E47FA0-3F81-4B09-9B05-4F41523CB58E}" type="presOf" srcId="{7BB02F1F-97CC-46DD-8435-F99C994AE552}" destId="{0C1229A7-3DE8-41E7-8EF3-4B5ADCF32EA6}" srcOrd="0" destOrd="0" presId="urn:microsoft.com/office/officeart/2005/8/layout/hierarchy1"/>
    <dgm:cxn modelId="{BC4A45E8-B359-45A9-811C-9E055F1CDE17}" type="presOf" srcId="{DC842919-1850-4524-8CA1-55C969F525E2}" destId="{1C20E20D-5BD2-4EA9-86CB-B31776043309}" srcOrd="0" destOrd="0" presId="urn:microsoft.com/office/officeart/2005/8/layout/hierarchy1"/>
    <dgm:cxn modelId="{22C2A080-1431-4B2A-86CF-D54C96CC4394}" type="presOf" srcId="{BE66FDCE-F8CB-4A57-AB8E-2CC298451270}" destId="{06676357-6C04-455E-98D3-AEC62D2928C5}" srcOrd="0" destOrd="0" presId="urn:microsoft.com/office/officeart/2005/8/layout/hierarchy1"/>
    <dgm:cxn modelId="{A53C7405-A444-45F0-9900-4AC5A263E562}" type="presOf" srcId="{1D88D33D-EAC6-4FBE-94EF-1B86C340DD27}" destId="{29C9239F-0E22-42EF-B2A2-FBEC2319E12B}" srcOrd="0" destOrd="0" presId="urn:microsoft.com/office/officeart/2005/8/layout/hierarchy1"/>
    <dgm:cxn modelId="{1FDDA769-65C2-4760-A2AF-E456F2288A16}" type="presParOf" srcId="{E13D47EC-09AC-49E9-B619-49939DAFBB4F}" destId="{F3084DB9-8792-449C-95BA-7E3CCA1FED95}" srcOrd="0" destOrd="0" presId="urn:microsoft.com/office/officeart/2005/8/layout/hierarchy1"/>
    <dgm:cxn modelId="{DE33B5A9-0BB4-4F6E-AF49-6DB5748B8806}" type="presParOf" srcId="{F3084DB9-8792-449C-95BA-7E3CCA1FED95}" destId="{ECB961C8-DA22-49A9-ABFF-AB5F77428248}" srcOrd="0" destOrd="0" presId="urn:microsoft.com/office/officeart/2005/8/layout/hierarchy1"/>
    <dgm:cxn modelId="{C0F04518-C0A9-4B27-A87A-78C2E0641614}" type="presParOf" srcId="{ECB961C8-DA22-49A9-ABFF-AB5F77428248}" destId="{984DDDEA-7248-40D8-9820-CC0772870DCC}" srcOrd="0" destOrd="0" presId="urn:microsoft.com/office/officeart/2005/8/layout/hierarchy1"/>
    <dgm:cxn modelId="{500FB308-B11C-4CD6-9318-117246E5F72F}" type="presParOf" srcId="{ECB961C8-DA22-49A9-ABFF-AB5F77428248}" destId="{9800B9FA-F42B-42FA-B945-9A73875BA816}" srcOrd="1" destOrd="0" presId="urn:microsoft.com/office/officeart/2005/8/layout/hierarchy1"/>
    <dgm:cxn modelId="{1F81FB4F-A879-4E47-A7D9-2BF77158FB3F}" type="presParOf" srcId="{F3084DB9-8792-449C-95BA-7E3CCA1FED95}" destId="{2B4CDA27-AF60-49DD-B48B-7C1D4E407569}" srcOrd="1" destOrd="0" presId="urn:microsoft.com/office/officeart/2005/8/layout/hierarchy1"/>
    <dgm:cxn modelId="{A65FBA5D-C996-480E-9F64-4ABD37AAFE31}" type="presParOf" srcId="{2B4CDA27-AF60-49DD-B48B-7C1D4E407569}" destId="{D5CD0A53-593A-40A4-9E2C-370245C4B7F5}" srcOrd="0" destOrd="0" presId="urn:microsoft.com/office/officeart/2005/8/layout/hierarchy1"/>
    <dgm:cxn modelId="{834E4706-733B-42BD-9AC3-37BD7166EAAF}" type="presParOf" srcId="{2B4CDA27-AF60-49DD-B48B-7C1D4E407569}" destId="{3AFCF3B9-2537-442C-A4B6-95AB8CE0CFEB}" srcOrd="1" destOrd="0" presId="urn:microsoft.com/office/officeart/2005/8/layout/hierarchy1"/>
    <dgm:cxn modelId="{3E3DAFB3-BF48-44BF-9916-FD08B7FA855E}" type="presParOf" srcId="{3AFCF3B9-2537-442C-A4B6-95AB8CE0CFEB}" destId="{1A19C6F6-E488-4B7B-98EA-2CB1961F5B4D}" srcOrd="0" destOrd="0" presId="urn:microsoft.com/office/officeart/2005/8/layout/hierarchy1"/>
    <dgm:cxn modelId="{3E8E84DD-610A-4D48-878B-FA4350056320}" type="presParOf" srcId="{1A19C6F6-E488-4B7B-98EA-2CB1961F5B4D}" destId="{FBCB8E50-ADDE-4E3B-A557-C990C53DB688}" srcOrd="0" destOrd="0" presId="urn:microsoft.com/office/officeart/2005/8/layout/hierarchy1"/>
    <dgm:cxn modelId="{5066ECBC-1035-48A2-9A9E-B781DD1ACDA0}" type="presParOf" srcId="{1A19C6F6-E488-4B7B-98EA-2CB1961F5B4D}" destId="{0C1229A7-3DE8-41E7-8EF3-4B5ADCF32EA6}" srcOrd="1" destOrd="0" presId="urn:microsoft.com/office/officeart/2005/8/layout/hierarchy1"/>
    <dgm:cxn modelId="{F14668E3-1AC6-4E79-9780-C8AE77440DDA}" type="presParOf" srcId="{3AFCF3B9-2537-442C-A4B6-95AB8CE0CFEB}" destId="{D8297089-E0F4-48A0-A785-CB9A07023A62}" srcOrd="1" destOrd="0" presId="urn:microsoft.com/office/officeart/2005/8/layout/hierarchy1"/>
    <dgm:cxn modelId="{5ACC1B89-5233-4B7C-A846-167CF74AEFCF}" type="presParOf" srcId="{D8297089-E0F4-48A0-A785-CB9A07023A62}" destId="{B4790EAE-0207-4182-9184-D4260F3E10A5}" srcOrd="0" destOrd="0" presId="urn:microsoft.com/office/officeart/2005/8/layout/hierarchy1"/>
    <dgm:cxn modelId="{BD80866E-1D52-4C7F-B2F2-D002AC9E9EE4}" type="presParOf" srcId="{D8297089-E0F4-48A0-A785-CB9A07023A62}" destId="{108B1B19-4136-4C45-B959-D388EC70E2CA}" srcOrd="1" destOrd="0" presId="urn:microsoft.com/office/officeart/2005/8/layout/hierarchy1"/>
    <dgm:cxn modelId="{07FB4825-9599-4C90-A1E3-2135BA8FE42B}" type="presParOf" srcId="{108B1B19-4136-4C45-B959-D388EC70E2CA}" destId="{AF7C97D8-211F-4B49-AAC0-2B11542C9E39}" srcOrd="0" destOrd="0" presId="urn:microsoft.com/office/officeart/2005/8/layout/hierarchy1"/>
    <dgm:cxn modelId="{E30F2DA8-0A57-4766-B696-ADCBF835ADEF}" type="presParOf" srcId="{AF7C97D8-211F-4B49-AAC0-2B11542C9E39}" destId="{61A77308-B0EE-4B6B-B083-229083FC3832}" srcOrd="0" destOrd="0" presId="urn:microsoft.com/office/officeart/2005/8/layout/hierarchy1"/>
    <dgm:cxn modelId="{2D225C9B-37F0-4E45-AEAA-6CE13F5D2E39}" type="presParOf" srcId="{AF7C97D8-211F-4B49-AAC0-2B11542C9E39}" destId="{1C20E20D-5BD2-4EA9-86CB-B31776043309}" srcOrd="1" destOrd="0" presId="urn:microsoft.com/office/officeart/2005/8/layout/hierarchy1"/>
    <dgm:cxn modelId="{5A6536D0-D597-46D9-B2F8-3F989ADBE7DD}" type="presParOf" srcId="{108B1B19-4136-4C45-B959-D388EC70E2CA}" destId="{09AC8F24-937D-4835-91D9-D978D551E4A4}" srcOrd="1" destOrd="0" presId="urn:microsoft.com/office/officeart/2005/8/layout/hierarchy1"/>
    <dgm:cxn modelId="{5AC17A8E-64C6-4A0A-AC6D-F6F0EBB4CFA6}" type="presParOf" srcId="{09AC8F24-937D-4835-91D9-D978D551E4A4}" destId="{0C16BBA2-2771-4FC2-B114-AE240749CE7E}" srcOrd="0" destOrd="0" presId="urn:microsoft.com/office/officeart/2005/8/layout/hierarchy1"/>
    <dgm:cxn modelId="{F60FC2F3-5436-45F3-8F71-D4CFA37059E7}" type="presParOf" srcId="{09AC8F24-937D-4835-91D9-D978D551E4A4}" destId="{4BC8AFD2-02FE-4816-B156-F9B669B337FF}" srcOrd="1" destOrd="0" presId="urn:microsoft.com/office/officeart/2005/8/layout/hierarchy1"/>
    <dgm:cxn modelId="{ED594E01-26A1-4391-8D97-33EFCD6944B5}" type="presParOf" srcId="{4BC8AFD2-02FE-4816-B156-F9B669B337FF}" destId="{781B55F4-1AC1-4989-BDB1-C272113CFBC6}" srcOrd="0" destOrd="0" presId="urn:microsoft.com/office/officeart/2005/8/layout/hierarchy1"/>
    <dgm:cxn modelId="{239E26B9-C6AD-4BF5-A788-1576A93E28B2}" type="presParOf" srcId="{781B55F4-1AC1-4989-BDB1-C272113CFBC6}" destId="{49F778B9-D488-464E-AC91-335C0D69999C}" srcOrd="0" destOrd="0" presId="urn:microsoft.com/office/officeart/2005/8/layout/hierarchy1"/>
    <dgm:cxn modelId="{A337B5DA-101C-47CF-AEAA-033AAD1D1B8B}" type="presParOf" srcId="{781B55F4-1AC1-4989-BDB1-C272113CFBC6}" destId="{8AEF0FCD-952B-439F-94B6-5991DB33EF31}" srcOrd="1" destOrd="0" presId="urn:microsoft.com/office/officeart/2005/8/layout/hierarchy1"/>
    <dgm:cxn modelId="{3F8503F9-9229-457F-8632-DE4CEF583000}" type="presParOf" srcId="{4BC8AFD2-02FE-4816-B156-F9B669B337FF}" destId="{A17A3FBE-60EF-4C0B-AFDB-EBA5858D0F4C}" srcOrd="1" destOrd="0" presId="urn:microsoft.com/office/officeart/2005/8/layout/hierarchy1"/>
    <dgm:cxn modelId="{8575113B-B8CC-4212-8FD3-ED6769E2FAC8}" type="presParOf" srcId="{09AC8F24-937D-4835-91D9-D978D551E4A4}" destId="{9C49E629-DC50-41B9-9B76-9F7B6585B399}" srcOrd="2" destOrd="0" presId="urn:microsoft.com/office/officeart/2005/8/layout/hierarchy1"/>
    <dgm:cxn modelId="{282C84C2-0821-4E8D-BE36-CC351965288B}" type="presParOf" srcId="{09AC8F24-937D-4835-91D9-D978D551E4A4}" destId="{6DEB8DFC-A27A-43D7-B0DE-0E66E6D8A9B7}" srcOrd="3" destOrd="0" presId="urn:microsoft.com/office/officeart/2005/8/layout/hierarchy1"/>
    <dgm:cxn modelId="{51BF5C82-FE2A-4348-BBC1-3CD0FD729038}" type="presParOf" srcId="{6DEB8DFC-A27A-43D7-B0DE-0E66E6D8A9B7}" destId="{494E5B59-EDA2-4D46-9ED9-B0C8B24C87F8}" srcOrd="0" destOrd="0" presId="urn:microsoft.com/office/officeart/2005/8/layout/hierarchy1"/>
    <dgm:cxn modelId="{D3FCF44E-A861-4555-8270-A4C6BADC0BA8}" type="presParOf" srcId="{494E5B59-EDA2-4D46-9ED9-B0C8B24C87F8}" destId="{B7F985C9-82B1-4FEE-B20C-0216E182AB40}" srcOrd="0" destOrd="0" presId="urn:microsoft.com/office/officeart/2005/8/layout/hierarchy1"/>
    <dgm:cxn modelId="{CCE9FEC1-79ED-4200-BB54-B6F0985F8791}" type="presParOf" srcId="{494E5B59-EDA2-4D46-9ED9-B0C8B24C87F8}" destId="{633ECA30-DE31-4024-93EA-A40DD5CC1D21}" srcOrd="1" destOrd="0" presId="urn:microsoft.com/office/officeart/2005/8/layout/hierarchy1"/>
    <dgm:cxn modelId="{48D271E0-98D9-4011-82FA-1EA38E5F72CF}" type="presParOf" srcId="{6DEB8DFC-A27A-43D7-B0DE-0E66E6D8A9B7}" destId="{7BE3E7CC-3EDC-4737-8096-BF55CD97AB6A}" srcOrd="1" destOrd="0" presId="urn:microsoft.com/office/officeart/2005/8/layout/hierarchy1"/>
    <dgm:cxn modelId="{F91EEFAA-7EE1-4FD7-A34A-255257BE672C}" type="presParOf" srcId="{D8297089-E0F4-48A0-A785-CB9A07023A62}" destId="{C72E23E7-AEE3-4CD5-BC63-EDBD82EF9B19}" srcOrd="2" destOrd="0" presId="urn:microsoft.com/office/officeart/2005/8/layout/hierarchy1"/>
    <dgm:cxn modelId="{B31C282B-01CA-42B6-8800-E80C2D5232C3}" type="presParOf" srcId="{D8297089-E0F4-48A0-A785-CB9A07023A62}" destId="{97B3445E-AE8C-49AE-BC15-0EEF2E15EC4E}" srcOrd="3" destOrd="0" presId="urn:microsoft.com/office/officeart/2005/8/layout/hierarchy1"/>
    <dgm:cxn modelId="{C300A473-21C4-43A9-ABE2-0319B59F0C29}" type="presParOf" srcId="{97B3445E-AE8C-49AE-BC15-0EEF2E15EC4E}" destId="{6E8C9C1E-5EB3-4B91-B578-2BB5ADCD7932}" srcOrd="0" destOrd="0" presId="urn:microsoft.com/office/officeart/2005/8/layout/hierarchy1"/>
    <dgm:cxn modelId="{C3B57A6B-44D3-4955-A3F9-104884E7CA05}" type="presParOf" srcId="{6E8C9C1E-5EB3-4B91-B578-2BB5ADCD7932}" destId="{27B34B94-D719-4C45-B992-D24C68131B31}" srcOrd="0" destOrd="0" presId="urn:microsoft.com/office/officeart/2005/8/layout/hierarchy1"/>
    <dgm:cxn modelId="{4E9D9FE3-B478-4536-A43B-EBB42F77B37D}" type="presParOf" srcId="{6E8C9C1E-5EB3-4B91-B578-2BB5ADCD7932}" destId="{48EED524-0FA5-4F9A-BB66-C4FBC3246BE2}" srcOrd="1" destOrd="0" presId="urn:microsoft.com/office/officeart/2005/8/layout/hierarchy1"/>
    <dgm:cxn modelId="{46C1C562-4632-493B-82B9-BEC6240AADDE}" type="presParOf" srcId="{97B3445E-AE8C-49AE-BC15-0EEF2E15EC4E}" destId="{279491D3-D8FC-4743-A6AC-13CAEC757FAA}" srcOrd="1" destOrd="0" presId="urn:microsoft.com/office/officeart/2005/8/layout/hierarchy1"/>
    <dgm:cxn modelId="{C211A9AA-4FFD-4EFB-BA65-A1EFBB8FA912}" type="presParOf" srcId="{279491D3-D8FC-4743-A6AC-13CAEC757FAA}" destId="{3F43B226-B83D-4C59-9E96-B8CF13C79588}" srcOrd="0" destOrd="0" presId="urn:microsoft.com/office/officeart/2005/8/layout/hierarchy1"/>
    <dgm:cxn modelId="{F75D54D2-0F3A-48AD-B2D8-D8625F6FF127}" type="presParOf" srcId="{279491D3-D8FC-4743-A6AC-13CAEC757FAA}" destId="{02B9B218-98CC-4E1E-8E94-C12E7D9CD1C3}" srcOrd="1" destOrd="0" presId="urn:microsoft.com/office/officeart/2005/8/layout/hierarchy1"/>
    <dgm:cxn modelId="{042C63C0-CBA7-4546-87BC-CC24E3A0D64F}" type="presParOf" srcId="{02B9B218-98CC-4E1E-8E94-C12E7D9CD1C3}" destId="{542C201C-14DB-4045-B7AD-3BD60D28F33F}" srcOrd="0" destOrd="0" presId="urn:microsoft.com/office/officeart/2005/8/layout/hierarchy1"/>
    <dgm:cxn modelId="{FEF2B1FF-0416-4EFC-9AF2-74CD8DB6332A}" type="presParOf" srcId="{542C201C-14DB-4045-B7AD-3BD60D28F33F}" destId="{3ECCD24D-31FD-44D3-B7F4-01D75ADAC415}" srcOrd="0" destOrd="0" presId="urn:microsoft.com/office/officeart/2005/8/layout/hierarchy1"/>
    <dgm:cxn modelId="{6DF2CE9A-3AE5-4A1C-AAEC-5871F502D640}" type="presParOf" srcId="{542C201C-14DB-4045-B7AD-3BD60D28F33F}" destId="{69BBB51D-CF36-45B9-A616-ED8606DCA0F1}" srcOrd="1" destOrd="0" presId="urn:microsoft.com/office/officeart/2005/8/layout/hierarchy1"/>
    <dgm:cxn modelId="{EEB277BA-27EE-4D35-B75B-3EE674F41264}" type="presParOf" srcId="{02B9B218-98CC-4E1E-8E94-C12E7D9CD1C3}" destId="{60B6E603-A5FD-4BBE-8BCB-6B84F95C1B9D}" srcOrd="1" destOrd="0" presId="urn:microsoft.com/office/officeart/2005/8/layout/hierarchy1"/>
    <dgm:cxn modelId="{A535B231-9856-4881-A392-71698F1C06CF}" type="presParOf" srcId="{2B4CDA27-AF60-49DD-B48B-7C1D4E407569}" destId="{6C3BE957-CB4A-424E-B559-2E251AA812A6}" srcOrd="2" destOrd="0" presId="urn:microsoft.com/office/officeart/2005/8/layout/hierarchy1"/>
    <dgm:cxn modelId="{B58A4937-25D9-4F58-9851-45C00BDE5E9D}" type="presParOf" srcId="{2B4CDA27-AF60-49DD-B48B-7C1D4E407569}" destId="{5685D944-2F17-4E5E-9833-AF2727EF241E}" srcOrd="3" destOrd="0" presId="urn:microsoft.com/office/officeart/2005/8/layout/hierarchy1"/>
    <dgm:cxn modelId="{4E65FADC-5DFD-4FDC-B668-F1FCB3718D80}" type="presParOf" srcId="{5685D944-2F17-4E5E-9833-AF2727EF241E}" destId="{19864858-5112-4CB2-AA67-3F3788F64D44}" srcOrd="0" destOrd="0" presId="urn:microsoft.com/office/officeart/2005/8/layout/hierarchy1"/>
    <dgm:cxn modelId="{AAA3808E-9AF1-4A0E-B277-5F7634C9FB12}" type="presParOf" srcId="{19864858-5112-4CB2-AA67-3F3788F64D44}" destId="{5C7DA31E-067F-4219-A3C5-443A50F664E1}" srcOrd="0" destOrd="0" presId="urn:microsoft.com/office/officeart/2005/8/layout/hierarchy1"/>
    <dgm:cxn modelId="{E189A500-CFBB-4D0F-BF86-BCC526B1F77A}" type="presParOf" srcId="{19864858-5112-4CB2-AA67-3F3788F64D44}" destId="{F88CA926-B649-4C3A-96DF-9C2CA79AA9B5}" srcOrd="1" destOrd="0" presId="urn:microsoft.com/office/officeart/2005/8/layout/hierarchy1"/>
    <dgm:cxn modelId="{5EB56CEC-ADEC-4E3D-83AF-3C399D1BB0FE}" type="presParOf" srcId="{5685D944-2F17-4E5E-9833-AF2727EF241E}" destId="{315ECBDD-651B-4DA8-B968-0562D831CF0E}" srcOrd="1" destOrd="0" presId="urn:microsoft.com/office/officeart/2005/8/layout/hierarchy1"/>
    <dgm:cxn modelId="{3C1D7F64-89D0-4A72-A6DB-1D3ED269F1C5}" type="presParOf" srcId="{315ECBDD-651B-4DA8-B968-0562D831CF0E}" destId="{52BCB4F7-7B38-4EF8-A316-0E8BEF906AE7}" srcOrd="0" destOrd="0" presId="urn:microsoft.com/office/officeart/2005/8/layout/hierarchy1"/>
    <dgm:cxn modelId="{D787AB48-5E29-4A32-B1B4-5CD31C4BB5CB}" type="presParOf" srcId="{315ECBDD-651B-4DA8-B968-0562D831CF0E}" destId="{AFA69388-C20B-491C-A347-95B7F68FCE90}" srcOrd="1" destOrd="0" presId="urn:microsoft.com/office/officeart/2005/8/layout/hierarchy1"/>
    <dgm:cxn modelId="{2336C74B-CDFD-4C0B-98D4-7FF6B054603F}" type="presParOf" srcId="{AFA69388-C20B-491C-A347-95B7F68FCE90}" destId="{23A31A97-8D3D-4797-B20F-7ED0A4B506EB}" srcOrd="0" destOrd="0" presId="urn:microsoft.com/office/officeart/2005/8/layout/hierarchy1"/>
    <dgm:cxn modelId="{4ECF78CF-AE54-4FEF-8A45-343E13CE93A6}" type="presParOf" srcId="{23A31A97-8D3D-4797-B20F-7ED0A4B506EB}" destId="{B46EC866-6E5A-490F-88D9-8C47744CE731}" srcOrd="0" destOrd="0" presId="urn:microsoft.com/office/officeart/2005/8/layout/hierarchy1"/>
    <dgm:cxn modelId="{ECA6248A-0898-4675-954E-262324DBEE9B}" type="presParOf" srcId="{23A31A97-8D3D-4797-B20F-7ED0A4B506EB}" destId="{9DD538EC-D18E-4314-9C9B-5815A6FE6539}" srcOrd="1" destOrd="0" presId="urn:microsoft.com/office/officeart/2005/8/layout/hierarchy1"/>
    <dgm:cxn modelId="{63E9D571-AC54-4986-BBAD-1517DCFE12EC}" type="presParOf" srcId="{AFA69388-C20B-491C-A347-95B7F68FCE90}" destId="{66EF475E-87AD-47D5-AA93-A9EDE6D81753}" srcOrd="1" destOrd="0" presId="urn:microsoft.com/office/officeart/2005/8/layout/hierarchy1"/>
    <dgm:cxn modelId="{0CB0415D-F7F5-416E-864A-126DC450D5CA}" type="presParOf" srcId="{315ECBDD-651B-4DA8-B968-0562D831CF0E}" destId="{06676357-6C04-455E-98D3-AEC62D2928C5}" srcOrd="2" destOrd="0" presId="urn:microsoft.com/office/officeart/2005/8/layout/hierarchy1"/>
    <dgm:cxn modelId="{1BB7BD12-768A-44EE-85E7-2BDFA0F63337}" type="presParOf" srcId="{315ECBDD-651B-4DA8-B968-0562D831CF0E}" destId="{272143EC-3A3A-46FC-A2D8-0157C74E8670}" srcOrd="3" destOrd="0" presId="urn:microsoft.com/office/officeart/2005/8/layout/hierarchy1"/>
    <dgm:cxn modelId="{F35E6363-73D0-472D-BF88-BE7E5235E082}" type="presParOf" srcId="{272143EC-3A3A-46FC-A2D8-0157C74E8670}" destId="{9EA9225D-A1B1-485B-B168-85C620531765}" srcOrd="0" destOrd="0" presId="urn:microsoft.com/office/officeart/2005/8/layout/hierarchy1"/>
    <dgm:cxn modelId="{A20E30A7-3EFE-472E-AAA7-E4B5A0FD37A3}" type="presParOf" srcId="{9EA9225D-A1B1-485B-B168-85C620531765}" destId="{1C5FB80D-8B5E-476E-88D8-7BD71818894D}" srcOrd="0" destOrd="0" presId="urn:microsoft.com/office/officeart/2005/8/layout/hierarchy1"/>
    <dgm:cxn modelId="{425118E3-8335-4F7B-8016-44FA0311C2B5}" type="presParOf" srcId="{9EA9225D-A1B1-485B-B168-85C620531765}" destId="{FEB4CF7B-5B6F-4038-93FD-665EF556C28C}" srcOrd="1" destOrd="0" presId="urn:microsoft.com/office/officeart/2005/8/layout/hierarchy1"/>
    <dgm:cxn modelId="{8EA6B72F-D1A3-411C-AD87-24D28351530C}" type="presParOf" srcId="{272143EC-3A3A-46FC-A2D8-0157C74E8670}" destId="{80B7341B-93AB-43CA-8ABC-9F8AC578E548}" srcOrd="1" destOrd="0" presId="urn:microsoft.com/office/officeart/2005/8/layout/hierarchy1"/>
    <dgm:cxn modelId="{30C0F563-81B0-4D89-9FE8-7365DEE9FE8A}" type="presParOf" srcId="{80B7341B-93AB-43CA-8ABC-9F8AC578E548}" destId="{17E50935-E01C-44D7-847D-B0199CCB4B4B}" srcOrd="0" destOrd="0" presId="urn:microsoft.com/office/officeart/2005/8/layout/hierarchy1"/>
    <dgm:cxn modelId="{9BBBEA9F-0611-4C14-976E-B1B43257F8E9}" type="presParOf" srcId="{80B7341B-93AB-43CA-8ABC-9F8AC578E548}" destId="{2465DE76-7712-44BB-8D63-6BD0CEDCBDD0}" srcOrd="1" destOrd="0" presId="urn:microsoft.com/office/officeart/2005/8/layout/hierarchy1"/>
    <dgm:cxn modelId="{EE55820A-2415-4437-B05A-BD054C71F9C9}" type="presParOf" srcId="{2465DE76-7712-44BB-8D63-6BD0CEDCBDD0}" destId="{BADC88F6-DFD8-44B9-B520-0C33023CFF71}" srcOrd="0" destOrd="0" presId="urn:microsoft.com/office/officeart/2005/8/layout/hierarchy1"/>
    <dgm:cxn modelId="{03294977-29EA-4A4F-A40E-FA237462159C}" type="presParOf" srcId="{BADC88F6-DFD8-44B9-B520-0C33023CFF71}" destId="{D785A14B-D43D-41F6-9488-7847E24A0161}" srcOrd="0" destOrd="0" presId="urn:microsoft.com/office/officeart/2005/8/layout/hierarchy1"/>
    <dgm:cxn modelId="{487AE976-A67F-42E4-80A6-ED15B4DF86E6}" type="presParOf" srcId="{BADC88F6-DFD8-44B9-B520-0C33023CFF71}" destId="{29C9239F-0E22-42EF-B2A2-FBEC2319E12B}" srcOrd="1" destOrd="0" presId="urn:microsoft.com/office/officeart/2005/8/layout/hierarchy1"/>
    <dgm:cxn modelId="{410D8397-B9AC-47E2-8EF8-439175A74F21}" type="presParOf" srcId="{2465DE76-7712-44BB-8D63-6BD0CEDCBDD0}" destId="{53C016C7-EBDC-4F45-BDCE-6D8F44A2EF24}" srcOrd="1" destOrd="0" presId="urn:microsoft.com/office/officeart/2005/8/layout/hierarchy1"/>
    <dgm:cxn modelId="{2676C032-841D-44C5-AF30-04700EE25BC9}" type="presParOf" srcId="{80B7341B-93AB-43CA-8ABC-9F8AC578E548}" destId="{436FB99C-3510-4F0E-AA3A-C46FFCFE0973}" srcOrd="2" destOrd="0" presId="urn:microsoft.com/office/officeart/2005/8/layout/hierarchy1"/>
    <dgm:cxn modelId="{69829852-FFDE-4580-8A21-C45BA0D53FCD}" type="presParOf" srcId="{80B7341B-93AB-43CA-8ABC-9F8AC578E548}" destId="{BAB84F0F-D57A-4805-A3D9-D72BD3114B9A}" srcOrd="3" destOrd="0" presId="urn:microsoft.com/office/officeart/2005/8/layout/hierarchy1"/>
    <dgm:cxn modelId="{139E7E65-E539-4781-AC9E-69DDC17CB8E4}" type="presParOf" srcId="{BAB84F0F-D57A-4805-A3D9-D72BD3114B9A}" destId="{A95775AD-2FE9-4BD0-AF85-92EC0C6D85BE}" srcOrd="0" destOrd="0" presId="urn:microsoft.com/office/officeart/2005/8/layout/hierarchy1"/>
    <dgm:cxn modelId="{99B3FBF4-F25E-43BC-9155-931B66072C42}" type="presParOf" srcId="{A95775AD-2FE9-4BD0-AF85-92EC0C6D85BE}" destId="{CDD8CC95-0770-44C6-B997-304E6E8F4D53}" srcOrd="0" destOrd="0" presId="urn:microsoft.com/office/officeart/2005/8/layout/hierarchy1"/>
    <dgm:cxn modelId="{CAD7AC26-69CD-4629-BC00-BD5039C50E51}" type="presParOf" srcId="{A95775AD-2FE9-4BD0-AF85-92EC0C6D85BE}" destId="{CDB0015E-975A-45EC-8719-63AD7EF170A5}" srcOrd="1" destOrd="0" presId="urn:microsoft.com/office/officeart/2005/8/layout/hierarchy1"/>
    <dgm:cxn modelId="{ADC98907-BC43-47C7-9B98-07A3A8641960}" type="presParOf" srcId="{BAB84F0F-D57A-4805-A3D9-D72BD3114B9A}" destId="{6DA7387D-0800-4A90-88DE-B3DCA9E6EC6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185ACC-E64A-4085-811F-0EB2240BB3B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10DD71D-B5B8-42B0-BEEF-D8A336866918}">
      <dgm:prSet phldrT="[Text]"/>
      <dgm:spPr/>
      <dgm:t>
        <a:bodyPr/>
        <a:lstStyle/>
        <a:p>
          <a:r>
            <a:rPr lang="en-US" dirty="0" smtClean="0"/>
            <a:t>Regiment</a:t>
          </a:r>
          <a:endParaRPr lang="en-US" dirty="0"/>
        </a:p>
      </dgm:t>
    </dgm:pt>
    <dgm:pt modelId="{0FB65B75-1FE6-4358-BE78-FC6A09C21112}" type="parTrans" cxnId="{91228E05-5CFB-4E29-9E7D-BB539FB686D7}">
      <dgm:prSet/>
      <dgm:spPr/>
      <dgm:t>
        <a:bodyPr/>
        <a:lstStyle/>
        <a:p>
          <a:endParaRPr lang="en-US"/>
        </a:p>
      </dgm:t>
    </dgm:pt>
    <dgm:pt modelId="{624D2FA7-BE3F-4A2C-BB39-5A85833608F9}" type="sibTrans" cxnId="{91228E05-5CFB-4E29-9E7D-BB539FB686D7}">
      <dgm:prSet/>
      <dgm:spPr/>
      <dgm:t>
        <a:bodyPr/>
        <a:lstStyle/>
        <a:p>
          <a:endParaRPr lang="en-US"/>
        </a:p>
      </dgm:t>
    </dgm:pt>
    <dgm:pt modelId="{7BB02F1F-97CC-46DD-8435-F99C994AE552}">
      <dgm:prSet phldrT="[Text]"/>
      <dgm:spPr/>
      <dgm:t>
        <a:bodyPr/>
        <a:lstStyle/>
        <a:p>
          <a:r>
            <a:rPr lang="en-US" dirty="0" smtClean="0"/>
            <a:t>Battalion</a:t>
          </a:r>
          <a:endParaRPr lang="en-US" dirty="0"/>
        </a:p>
      </dgm:t>
    </dgm:pt>
    <dgm:pt modelId="{FC33E701-68FD-442E-943B-FAA59DFFDBB9}" type="parTrans" cxnId="{6C8508F9-73ED-4C98-AA26-E9A71947577F}">
      <dgm:prSet/>
      <dgm:spPr/>
      <dgm:t>
        <a:bodyPr/>
        <a:lstStyle/>
        <a:p>
          <a:endParaRPr lang="en-US"/>
        </a:p>
      </dgm:t>
    </dgm:pt>
    <dgm:pt modelId="{D46039BC-03F9-4787-88E9-E6497FA09E14}" type="sibTrans" cxnId="{6C8508F9-73ED-4C98-AA26-E9A71947577F}">
      <dgm:prSet/>
      <dgm:spPr/>
      <dgm:t>
        <a:bodyPr/>
        <a:lstStyle/>
        <a:p>
          <a:endParaRPr lang="en-US"/>
        </a:p>
      </dgm:t>
    </dgm:pt>
    <dgm:pt modelId="{DC842919-1850-4524-8CA1-55C969F525E2}">
      <dgm:prSet phldrT="[Text]"/>
      <dgm:spPr/>
      <dgm:t>
        <a:bodyPr/>
        <a:lstStyle/>
        <a:p>
          <a:r>
            <a:rPr lang="en-US" dirty="0" smtClean="0"/>
            <a:t>Company</a:t>
          </a:r>
          <a:endParaRPr lang="en-US" dirty="0"/>
        </a:p>
      </dgm:t>
    </dgm:pt>
    <dgm:pt modelId="{4B739811-2BD2-4B6E-94A4-B01416D89C87}" type="parTrans" cxnId="{FA89125A-64D0-4FE0-AF97-27007E3ADF00}">
      <dgm:prSet/>
      <dgm:spPr/>
      <dgm:t>
        <a:bodyPr/>
        <a:lstStyle/>
        <a:p>
          <a:endParaRPr lang="en-US"/>
        </a:p>
      </dgm:t>
    </dgm:pt>
    <dgm:pt modelId="{A6FADC77-7E57-489D-A121-634063D62CB3}" type="sibTrans" cxnId="{FA89125A-64D0-4FE0-AF97-27007E3ADF00}">
      <dgm:prSet/>
      <dgm:spPr/>
      <dgm:t>
        <a:bodyPr/>
        <a:lstStyle/>
        <a:p>
          <a:endParaRPr lang="en-US"/>
        </a:p>
      </dgm:t>
    </dgm:pt>
    <dgm:pt modelId="{52928AE6-AE9D-4DA3-9E1F-5D5F1E9B2360}">
      <dgm:prSet phldrT="[Text]"/>
      <dgm:spPr/>
      <dgm:t>
        <a:bodyPr/>
        <a:lstStyle/>
        <a:p>
          <a:r>
            <a:rPr lang="en-US" dirty="0" smtClean="0"/>
            <a:t>Company</a:t>
          </a:r>
          <a:endParaRPr lang="en-US" dirty="0"/>
        </a:p>
      </dgm:t>
    </dgm:pt>
    <dgm:pt modelId="{708773AF-5902-436E-A71D-A1B89FC6B5EC}" type="parTrans" cxnId="{4F6C1277-2EEA-41E5-AD99-9939B377A34D}">
      <dgm:prSet/>
      <dgm:spPr/>
      <dgm:t>
        <a:bodyPr/>
        <a:lstStyle/>
        <a:p>
          <a:endParaRPr lang="en-US"/>
        </a:p>
      </dgm:t>
    </dgm:pt>
    <dgm:pt modelId="{9F28A14C-C803-40AD-8D0A-9A08D8C1CB08}" type="sibTrans" cxnId="{4F6C1277-2EEA-41E5-AD99-9939B377A34D}">
      <dgm:prSet/>
      <dgm:spPr/>
      <dgm:t>
        <a:bodyPr/>
        <a:lstStyle/>
        <a:p>
          <a:endParaRPr lang="en-US"/>
        </a:p>
      </dgm:t>
    </dgm:pt>
    <dgm:pt modelId="{C3E2879D-DF92-498D-97C4-BEFE3E5D975A}">
      <dgm:prSet phldrT="[Text]"/>
      <dgm:spPr/>
      <dgm:t>
        <a:bodyPr/>
        <a:lstStyle/>
        <a:p>
          <a:r>
            <a:rPr lang="en-US" smtClean="0"/>
            <a:t>Battalion</a:t>
          </a:r>
          <a:endParaRPr lang="en-US" dirty="0"/>
        </a:p>
      </dgm:t>
    </dgm:pt>
    <dgm:pt modelId="{E296A1B0-3E9D-4B21-9AD9-B265BE23A40C}" type="parTrans" cxnId="{81448DA6-3218-47CE-AB68-DF08C05ACA6E}">
      <dgm:prSet/>
      <dgm:spPr/>
      <dgm:t>
        <a:bodyPr/>
        <a:lstStyle/>
        <a:p>
          <a:endParaRPr lang="en-US"/>
        </a:p>
      </dgm:t>
    </dgm:pt>
    <dgm:pt modelId="{768CACDE-C16E-4F01-92DD-EDF2ADCBD9C0}" type="sibTrans" cxnId="{81448DA6-3218-47CE-AB68-DF08C05ACA6E}">
      <dgm:prSet/>
      <dgm:spPr/>
      <dgm:t>
        <a:bodyPr/>
        <a:lstStyle/>
        <a:p>
          <a:endParaRPr lang="en-US"/>
        </a:p>
      </dgm:t>
    </dgm:pt>
    <dgm:pt modelId="{5FC2DBC4-7EFA-4A5A-8C15-7331A3EF5B92}">
      <dgm:prSet phldrT="[Text]"/>
      <dgm:spPr/>
      <dgm:t>
        <a:bodyPr/>
        <a:lstStyle/>
        <a:p>
          <a:r>
            <a:rPr lang="en-US" dirty="0" smtClean="0"/>
            <a:t>Company</a:t>
          </a:r>
          <a:endParaRPr lang="en-US" dirty="0"/>
        </a:p>
      </dgm:t>
    </dgm:pt>
    <dgm:pt modelId="{BE66FDCE-F8CB-4A57-AB8E-2CC298451270}" type="parTrans" cxnId="{DA55F5BE-C9D1-4B2C-8D4F-D4DB77535E82}">
      <dgm:prSet/>
      <dgm:spPr/>
      <dgm:t>
        <a:bodyPr/>
        <a:lstStyle/>
        <a:p>
          <a:endParaRPr lang="en-US"/>
        </a:p>
      </dgm:t>
    </dgm:pt>
    <dgm:pt modelId="{499EC7E1-11F7-44B2-A770-FB224480FC49}" type="sibTrans" cxnId="{DA55F5BE-C9D1-4B2C-8D4F-D4DB77535E82}">
      <dgm:prSet/>
      <dgm:spPr/>
      <dgm:t>
        <a:bodyPr/>
        <a:lstStyle/>
        <a:p>
          <a:endParaRPr lang="en-US"/>
        </a:p>
      </dgm:t>
    </dgm:pt>
    <dgm:pt modelId="{65BDC6CE-933B-4AFD-B0BF-763F49DEC5F3}">
      <dgm:prSet phldrT="[Text]"/>
      <dgm:spPr/>
      <dgm:t>
        <a:bodyPr/>
        <a:lstStyle/>
        <a:p>
          <a:r>
            <a:rPr lang="en-US" dirty="0" smtClean="0"/>
            <a:t>Platoon</a:t>
          </a:r>
          <a:endParaRPr lang="en-US" dirty="0"/>
        </a:p>
      </dgm:t>
    </dgm:pt>
    <dgm:pt modelId="{5B602A3A-2082-4FE3-8315-11F79718D305}" type="parTrans" cxnId="{F954B224-43D6-44A3-8BF4-A41EACB969B7}">
      <dgm:prSet/>
      <dgm:spPr/>
      <dgm:t>
        <a:bodyPr/>
        <a:lstStyle/>
        <a:p>
          <a:endParaRPr lang="en-US"/>
        </a:p>
      </dgm:t>
    </dgm:pt>
    <dgm:pt modelId="{6869CC3A-8653-4CAF-8B78-D606A175DB8A}" type="sibTrans" cxnId="{F954B224-43D6-44A3-8BF4-A41EACB969B7}">
      <dgm:prSet/>
      <dgm:spPr/>
      <dgm:t>
        <a:bodyPr/>
        <a:lstStyle/>
        <a:p>
          <a:endParaRPr lang="en-US"/>
        </a:p>
      </dgm:t>
    </dgm:pt>
    <dgm:pt modelId="{2C988F3E-A551-4F8D-ACE6-D5776B9BC412}">
      <dgm:prSet phldrT="[Text]"/>
      <dgm:spPr/>
      <dgm:t>
        <a:bodyPr/>
        <a:lstStyle/>
        <a:p>
          <a:r>
            <a:rPr lang="en-US" dirty="0" smtClean="0"/>
            <a:t>Platoon</a:t>
          </a:r>
          <a:endParaRPr lang="en-US" dirty="0"/>
        </a:p>
      </dgm:t>
    </dgm:pt>
    <dgm:pt modelId="{70AF21FE-E776-425B-AFC5-4754887667FB}" type="parTrans" cxnId="{CF5D08B8-D759-4076-BC38-B3CC24A65F1E}">
      <dgm:prSet/>
      <dgm:spPr/>
      <dgm:t>
        <a:bodyPr/>
        <a:lstStyle/>
        <a:p>
          <a:endParaRPr lang="en-US"/>
        </a:p>
      </dgm:t>
    </dgm:pt>
    <dgm:pt modelId="{AA56CB83-03D3-4EEA-877D-D1B70B292BBE}" type="sibTrans" cxnId="{CF5D08B8-D759-4076-BC38-B3CC24A65F1E}">
      <dgm:prSet/>
      <dgm:spPr/>
      <dgm:t>
        <a:bodyPr/>
        <a:lstStyle/>
        <a:p>
          <a:endParaRPr lang="en-US"/>
        </a:p>
      </dgm:t>
    </dgm:pt>
    <dgm:pt modelId="{9B27C5AB-91B1-436F-9014-97BE367AE1E6}">
      <dgm:prSet phldrT="[Text]"/>
      <dgm:spPr/>
      <dgm:t>
        <a:bodyPr/>
        <a:lstStyle/>
        <a:p>
          <a:r>
            <a:rPr lang="en-US" dirty="0" smtClean="0"/>
            <a:t>Platoon</a:t>
          </a:r>
          <a:endParaRPr lang="en-US" dirty="0"/>
        </a:p>
      </dgm:t>
    </dgm:pt>
    <dgm:pt modelId="{7A772781-61B7-44B9-A227-E52FEC6A647A}" type="parTrans" cxnId="{BFD61B7F-0633-4A90-8DAD-1C258D267B52}">
      <dgm:prSet/>
      <dgm:spPr/>
      <dgm:t>
        <a:bodyPr/>
        <a:lstStyle/>
        <a:p>
          <a:endParaRPr lang="en-US"/>
        </a:p>
      </dgm:t>
    </dgm:pt>
    <dgm:pt modelId="{67F33D29-B143-47E0-873F-6236A49D2365}" type="sibTrans" cxnId="{BFD61B7F-0633-4A90-8DAD-1C258D267B52}">
      <dgm:prSet/>
      <dgm:spPr/>
      <dgm:t>
        <a:bodyPr/>
        <a:lstStyle/>
        <a:p>
          <a:endParaRPr lang="en-US"/>
        </a:p>
      </dgm:t>
    </dgm:pt>
    <dgm:pt modelId="{1D88D33D-EAC6-4FBE-94EF-1B86C340DD27}">
      <dgm:prSet phldrT="[Text]"/>
      <dgm:spPr/>
      <dgm:t>
        <a:bodyPr/>
        <a:lstStyle/>
        <a:p>
          <a:r>
            <a:rPr lang="en-US" dirty="0" smtClean="0"/>
            <a:t>Platoon</a:t>
          </a:r>
          <a:endParaRPr lang="en-US" dirty="0"/>
        </a:p>
      </dgm:t>
    </dgm:pt>
    <dgm:pt modelId="{C92F9A67-7E61-4785-A782-CD3B489E599B}" type="parTrans" cxnId="{6440078D-66CC-4CDF-B18C-3E6536B05319}">
      <dgm:prSet/>
      <dgm:spPr/>
      <dgm:t>
        <a:bodyPr/>
        <a:lstStyle/>
        <a:p>
          <a:endParaRPr lang="en-US"/>
        </a:p>
      </dgm:t>
    </dgm:pt>
    <dgm:pt modelId="{1A5F55BF-075B-4672-A260-534E7B54B170}" type="sibTrans" cxnId="{6440078D-66CC-4CDF-B18C-3E6536B05319}">
      <dgm:prSet/>
      <dgm:spPr/>
      <dgm:t>
        <a:bodyPr/>
        <a:lstStyle/>
        <a:p>
          <a:endParaRPr lang="en-US"/>
        </a:p>
      </dgm:t>
    </dgm:pt>
    <dgm:pt modelId="{13A9073B-9E79-4491-B9E6-ACF5B0CE098A}">
      <dgm:prSet phldrT="[Text]"/>
      <dgm:spPr/>
      <dgm:t>
        <a:bodyPr/>
        <a:lstStyle/>
        <a:p>
          <a:r>
            <a:rPr lang="en-US" dirty="0" smtClean="0"/>
            <a:t>Platoon</a:t>
          </a:r>
        </a:p>
      </dgm:t>
    </dgm:pt>
    <dgm:pt modelId="{D566CE60-03A5-47DF-934B-05D1E163FFA6}" type="parTrans" cxnId="{C75D579E-2260-402C-BA13-6247B1EBF8FA}">
      <dgm:prSet/>
      <dgm:spPr/>
      <dgm:t>
        <a:bodyPr/>
        <a:lstStyle/>
        <a:p>
          <a:endParaRPr lang="en-US"/>
        </a:p>
      </dgm:t>
    </dgm:pt>
    <dgm:pt modelId="{B2F10740-50EE-4D52-9946-6B294C714E68}" type="sibTrans" cxnId="{C75D579E-2260-402C-BA13-6247B1EBF8FA}">
      <dgm:prSet/>
      <dgm:spPr/>
      <dgm:t>
        <a:bodyPr/>
        <a:lstStyle/>
        <a:p>
          <a:endParaRPr lang="en-US"/>
        </a:p>
      </dgm:t>
    </dgm:pt>
    <dgm:pt modelId="{107CC036-B9CA-43D4-A40C-B95BA926BCDC}">
      <dgm:prSet phldrT="[Text]"/>
      <dgm:spPr/>
      <dgm:t>
        <a:bodyPr/>
        <a:lstStyle/>
        <a:p>
          <a:r>
            <a:rPr lang="en-US" dirty="0" smtClean="0"/>
            <a:t>Company</a:t>
          </a:r>
          <a:endParaRPr lang="en-US" dirty="0"/>
        </a:p>
      </dgm:t>
    </dgm:pt>
    <dgm:pt modelId="{79D90EB5-FC10-44FB-8721-5BA1353EDB7B}" type="parTrans" cxnId="{7DC870CA-A8CA-49C9-8B28-A0CCFDC6D437}">
      <dgm:prSet/>
      <dgm:spPr/>
      <dgm:t>
        <a:bodyPr/>
        <a:lstStyle/>
        <a:p>
          <a:endParaRPr lang="en-US"/>
        </a:p>
      </dgm:t>
    </dgm:pt>
    <dgm:pt modelId="{A2098777-0C19-4CD2-AB2B-A92FE7105377}" type="sibTrans" cxnId="{7DC870CA-A8CA-49C9-8B28-A0CCFDC6D437}">
      <dgm:prSet/>
      <dgm:spPr/>
      <dgm:t>
        <a:bodyPr/>
        <a:lstStyle/>
        <a:p>
          <a:endParaRPr lang="en-US"/>
        </a:p>
      </dgm:t>
    </dgm:pt>
    <dgm:pt modelId="{A8558706-146F-46E4-9DD2-AFC0135EEA23}">
      <dgm:prSet phldrT="[Text]"/>
      <dgm:spPr/>
      <dgm:t>
        <a:bodyPr/>
        <a:lstStyle/>
        <a:p>
          <a:r>
            <a:rPr lang="en-US" dirty="0" smtClean="0"/>
            <a:t>Squad</a:t>
          </a:r>
          <a:endParaRPr lang="en-US" dirty="0"/>
        </a:p>
      </dgm:t>
    </dgm:pt>
    <dgm:pt modelId="{BDC58FE0-8F25-48F1-B8A8-77FE232B3585}" type="parTrans" cxnId="{954455FB-2727-47BC-BD9C-FE10F02609B1}">
      <dgm:prSet/>
      <dgm:spPr/>
      <dgm:t>
        <a:bodyPr/>
        <a:lstStyle/>
        <a:p>
          <a:endParaRPr lang="en-US"/>
        </a:p>
      </dgm:t>
    </dgm:pt>
    <dgm:pt modelId="{AB11EABC-7BD6-426A-B183-C463BD3D45B6}" type="sibTrans" cxnId="{954455FB-2727-47BC-BD9C-FE10F02609B1}">
      <dgm:prSet/>
      <dgm:spPr/>
      <dgm:t>
        <a:bodyPr/>
        <a:lstStyle/>
        <a:p>
          <a:endParaRPr lang="en-US"/>
        </a:p>
      </dgm:t>
    </dgm:pt>
    <dgm:pt modelId="{76220ACF-9943-4DCF-8422-BF80A1C78AD9}">
      <dgm:prSet phldrT="[Text]"/>
      <dgm:spPr/>
      <dgm:t>
        <a:bodyPr/>
        <a:lstStyle/>
        <a:p>
          <a:r>
            <a:rPr lang="en-US" dirty="0" smtClean="0"/>
            <a:t>Squad</a:t>
          </a:r>
          <a:endParaRPr lang="en-US" dirty="0"/>
        </a:p>
      </dgm:t>
    </dgm:pt>
    <dgm:pt modelId="{AF376668-7B41-4956-A4B4-1E52A34451F1}" type="parTrans" cxnId="{7DB96751-9268-4D3C-A081-75787ED8FE1D}">
      <dgm:prSet/>
      <dgm:spPr/>
      <dgm:t>
        <a:bodyPr/>
        <a:lstStyle/>
        <a:p>
          <a:endParaRPr lang="en-US"/>
        </a:p>
      </dgm:t>
    </dgm:pt>
    <dgm:pt modelId="{C24ABC8C-E920-484D-AA51-A1752C7897E3}" type="sibTrans" cxnId="{7DB96751-9268-4D3C-A081-75787ED8FE1D}">
      <dgm:prSet/>
      <dgm:spPr/>
      <dgm:t>
        <a:bodyPr/>
        <a:lstStyle/>
        <a:p>
          <a:endParaRPr lang="en-US"/>
        </a:p>
      </dgm:t>
    </dgm:pt>
    <dgm:pt modelId="{A07700CB-2D4E-447F-A0C1-D8F687AC3769}">
      <dgm:prSet phldrT="[Text]"/>
      <dgm:spPr/>
      <dgm:t>
        <a:bodyPr/>
        <a:lstStyle/>
        <a:p>
          <a:r>
            <a:rPr lang="en-US" dirty="0" smtClean="0"/>
            <a:t>Squad</a:t>
          </a:r>
          <a:endParaRPr lang="en-US" dirty="0"/>
        </a:p>
      </dgm:t>
    </dgm:pt>
    <dgm:pt modelId="{0ADF379F-00E1-4950-8E07-77497C3501D1}" type="parTrans" cxnId="{5EBF376F-2747-4D14-A35C-E2C4A528975B}">
      <dgm:prSet/>
      <dgm:spPr/>
      <dgm:t>
        <a:bodyPr/>
        <a:lstStyle/>
        <a:p>
          <a:endParaRPr lang="en-US"/>
        </a:p>
      </dgm:t>
    </dgm:pt>
    <dgm:pt modelId="{63ED794A-6A18-4AB9-857C-1B6D942D130E}" type="sibTrans" cxnId="{5EBF376F-2747-4D14-A35C-E2C4A528975B}">
      <dgm:prSet/>
      <dgm:spPr/>
      <dgm:t>
        <a:bodyPr/>
        <a:lstStyle/>
        <a:p>
          <a:endParaRPr lang="en-US"/>
        </a:p>
      </dgm:t>
    </dgm:pt>
    <dgm:pt modelId="{863E2E3B-854E-4F8B-BA8C-8EC6C9DAEA65}">
      <dgm:prSet phldrT="[Text]"/>
      <dgm:spPr/>
      <dgm:t>
        <a:bodyPr/>
        <a:lstStyle/>
        <a:p>
          <a:r>
            <a:rPr lang="en-US" dirty="0" smtClean="0"/>
            <a:t>Squad</a:t>
          </a:r>
          <a:endParaRPr lang="en-US" dirty="0"/>
        </a:p>
      </dgm:t>
    </dgm:pt>
    <dgm:pt modelId="{E08D397A-8463-4613-B0E5-454A1E0154DC}" type="parTrans" cxnId="{00EFE186-37A0-485E-BF1C-14579EFCEE75}">
      <dgm:prSet/>
      <dgm:spPr/>
      <dgm:t>
        <a:bodyPr/>
        <a:lstStyle/>
        <a:p>
          <a:endParaRPr lang="en-US"/>
        </a:p>
      </dgm:t>
    </dgm:pt>
    <dgm:pt modelId="{64F56C62-26D4-4472-B9FC-21BAF6CD21BA}" type="sibTrans" cxnId="{00EFE186-37A0-485E-BF1C-14579EFCEE75}">
      <dgm:prSet/>
      <dgm:spPr/>
      <dgm:t>
        <a:bodyPr/>
        <a:lstStyle/>
        <a:p>
          <a:endParaRPr lang="en-US"/>
        </a:p>
      </dgm:t>
    </dgm:pt>
    <dgm:pt modelId="{AF8F2051-F57B-4E80-A2CD-EDCCA3A560FF}">
      <dgm:prSet phldrT="[Text]"/>
      <dgm:spPr/>
      <dgm:t>
        <a:bodyPr/>
        <a:lstStyle/>
        <a:p>
          <a:r>
            <a:rPr lang="en-US" dirty="0" smtClean="0"/>
            <a:t>Squad</a:t>
          </a:r>
          <a:endParaRPr lang="en-US" dirty="0"/>
        </a:p>
      </dgm:t>
    </dgm:pt>
    <dgm:pt modelId="{30BF59EF-508E-43AE-8EEB-89ECA7DA6B0A}" type="parTrans" cxnId="{741D107D-66A6-425C-BEC1-EADAD7AE313F}">
      <dgm:prSet/>
      <dgm:spPr/>
      <dgm:t>
        <a:bodyPr/>
        <a:lstStyle/>
        <a:p>
          <a:endParaRPr lang="en-US"/>
        </a:p>
      </dgm:t>
    </dgm:pt>
    <dgm:pt modelId="{340D9128-EE34-4586-B719-E01624E6F8B6}" type="sibTrans" cxnId="{741D107D-66A6-425C-BEC1-EADAD7AE313F}">
      <dgm:prSet/>
      <dgm:spPr/>
      <dgm:t>
        <a:bodyPr/>
        <a:lstStyle/>
        <a:p>
          <a:endParaRPr lang="en-US"/>
        </a:p>
      </dgm:t>
    </dgm:pt>
    <dgm:pt modelId="{E72A33BA-7DF2-4518-846D-24EDAD30A618}">
      <dgm:prSet phldrT="[Text]"/>
      <dgm:spPr/>
      <dgm:t>
        <a:bodyPr/>
        <a:lstStyle/>
        <a:p>
          <a:r>
            <a:rPr lang="en-US" dirty="0" smtClean="0"/>
            <a:t>Squad</a:t>
          </a:r>
          <a:endParaRPr lang="en-US" dirty="0"/>
        </a:p>
      </dgm:t>
    </dgm:pt>
    <dgm:pt modelId="{A47DE319-2992-4D0E-ACAF-D2731CC29E33}" type="parTrans" cxnId="{F30359F1-4202-4349-AE6B-B4F5F28D5E92}">
      <dgm:prSet/>
      <dgm:spPr/>
      <dgm:t>
        <a:bodyPr/>
        <a:lstStyle/>
        <a:p>
          <a:endParaRPr lang="en-US"/>
        </a:p>
      </dgm:t>
    </dgm:pt>
    <dgm:pt modelId="{25766547-9916-4800-A1A3-350EF7BB79E4}" type="sibTrans" cxnId="{F30359F1-4202-4349-AE6B-B4F5F28D5E92}">
      <dgm:prSet/>
      <dgm:spPr/>
      <dgm:t>
        <a:bodyPr/>
        <a:lstStyle/>
        <a:p>
          <a:endParaRPr lang="en-US"/>
        </a:p>
      </dgm:t>
    </dgm:pt>
    <dgm:pt modelId="{E13D47EC-09AC-49E9-B619-49939DAFBB4F}" type="pres">
      <dgm:prSet presAssocID="{CD185ACC-E64A-4085-811F-0EB2240BB3BF}" presName="hierChild1" presStyleCnt="0">
        <dgm:presLayoutVars>
          <dgm:chPref val="1"/>
          <dgm:dir/>
          <dgm:animOne val="branch"/>
          <dgm:animLvl val="lvl"/>
          <dgm:resizeHandles/>
        </dgm:presLayoutVars>
      </dgm:prSet>
      <dgm:spPr/>
      <dgm:t>
        <a:bodyPr/>
        <a:lstStyle/>
        <a:p>
          <a:endParaRPr lang="en-US"/>
        </a:p>
      </dgm:t>
    </dgm:pt>
    <dgm:pt modelId="{F3084DB9-8792-449C-95BA-7E3CCA1FED95}" type="pres">
      <dgm:prSet presAssocID="{210DD71D-B5B8-42B0-BEEF-D8A336866918}" presName="hierRoot1" presStyleCnt="0"/>
      <dgm:spPr/>
    </dgm:pt>
    <dgm:pt modelId="{ECB961C8-DA22-49A9-ABFF-AB5F77428248}" type="pres">
      <dgm:prSet presAssocID="{210DD71D-B5B8-42B0-BEEF-D8A336866918}" presName="composite" presStyleCnt="0"/>
      <dgm:spPr/>
    </dgm:pt>
    <dgm:pt modelId="{984DDDEA-7248-40D8-9820-CC0772870DCC}" type="pres">
      <dgm:prSet presAssocID="{210DD71D-B5B8-42B0-BEEF-D8A336866918}" presName="background" presStyleLbl="node0" presStyleIdx="0" presStyleCnt="1"/>
      <dgm:spPr/>
    </dgm:pt>
    <dgm:pt modelId="{9800B9FA-F42B-42FA-B945-9A73875BA816}" type="pres">
      <dgm:prSet presAssocID="{210DD71D-B5B8-42B0-BEEF-D8A336866918}" presName="text" presStyleLbl="fgAcc0" presStyleIdx="0" presStyleCnt="1" custLinFactNeighborX="5030" custLinFactNeighborY="-843">
        <dgm:presLayoutVars>
          <dgm:chPref val="3"/>
        </dgm:presLayoutVars>
      </dgm:prSet>
      <dgm:spPr/>
      <dgm:t>
        <a:bodyPr/>
        <a:lstStyle/>
        <a:p>
          <a:endParaRPr lang="en-US"/>
        </a:p>
      </dgm:t>
    </dgm:pt>
    <dgm:pt modelId="{2B4CDA27-AF60-49DD-B48B-7C1D4E407569}" type="pres">
      <dgm:prSet presAssocID="{210DD71D-B5B8-42B0-BEEF-D8A336866918}" presName="hierChild2" presStyleCnt="0"/>
      <dgm:spPr/>
    </dgm:pt>
    <dgm:pt modelId="{D5CD0A53-593A-40A4-9E2C-370245C4B7F5}" type="pres">
      <dgm:prSet presAssocID="{FC33E701-68FD-442E-943B-FAA59DFFDBB9}" presName="Name10" presStyleLbl="parChTrans1D2" presStyleIdx="0" presStyleCnt="2"/>
      <dgm:spPr/>
      <dgm:t>
        <a:bodyPr/>
        <a:lstStyle/>
        <a:p>
          <a:endParaRPr lang="en-US"/>
        </a:p>
      </dgm:t>
    </dgm:pt>
    <dgm:pt modelId="{3AFCF3B9-2537-442C-A4B6-95AB8CE0CFEB}" type="pres">
      <dgm:prSet presAssocID="{7BB02F1F-97CC-46DD-8435-F99C994AE552}" presName="hierRoot2" presStyleCnt="0"/>
      <dgm:spPr/>
    </dgm:pt>
    <dgm:pt modelId="{1A19C6F6-E488-4B7B-98EA-2CB1961F5B4D}" type="pres">
      <dgm:prSet presAssocID="{7BB02F1F-97CC-46DD-8435-F99C994AE552}" presName="composite2" presStyleCnt="0"/>
      <dgm:spPr/>
    </dgm:pt>
    <dgm:pt modelId="{FBCB8E50-ADDE-4E3B-A557-C990C53DB688}" type="pres">
      <dgm:prSet presAssocID="{7BB02F1F-97CC-46DD-8435-F99C994AE552}" presName="background2" presStyleLbl="node2" presStyleIdx="0" presStyleCnt="2"/>
      <dgm:spPr/>
    </dgm:pt>
    <dgm:pt modelId="{0C1229A7-3DE8-41E7-8EF3-4B5ADCF32EA6}" type="pres">
      <dgm:prSet presAssocID="{7BB02F1F-97CC-46DD-8435-F99C994AE552}" presName="text2" presStyleLbl="fgAcc2" presStyleIdx="0" presStyleCnt="2">
        <dgm:presLayoutVars>
          <dgm:chPref val="3"/>
        </dgm:presLayoutVars>
      </dgm:prSet>
      <dgm:spPr/>
      <dgm:t>
        <a:bodyPr/>
        <a:lstStyle/>
        <a:p>
          <a:endParaRPr lang="en-US"/>
        </a:p>
      </dgm:t>
    </dgm:pt>
    <dgm:pt modelId="{D8297089-E0F4-48A0-A785-CB9A07023A62}" type="pres">
      <dgm:prSet presAssocID="{7BB02F1F-97CC-46DD-8435-F99C994AE552}" presName="hierChild3" presStyleCnt="0"/>
      <dgm:spPr/>
    </dgm:pt>
    <dgm:pt modelId="{B4790EAE-0207-4182-9184-D4260F3E10A5}" type="pres">
      <dgm:prSet presAssocID="{4B739811-2BD2-4B6E-94A4-B01416D89C87}" presName="Name17" presStyleLbl="parChTrans1D3" presStyleIdx="0" presStyleCnt="4"/>
      <dgm:spPr/>
      <dgm:t>
        <a:bodyPr/>
        <a:lstStyle/>
        <a:p>
          <a:endParaRPr lang="en-US"/>
        </a:p>
      </dgm:t>
    </dgm:pt>
    <dgm:pt modelId="{108B1B19-4136-4C45-B959-D388EC70E2CA}" type="pres">
      <dgm:prSet presAssocID="{DC842919-1850-4524-8CA1-55C969F525E2}" presName="hierRoot3" presStyleCnt="0"/>
      <dgm:spPr/>
    </dgm:pt>
    <dgm:pt modelId="{AF7C97D8-211F-4B49-AAC0-2B11542C9E39}" type="pres">
      <dgm:prSet presAssocID="{DC842919-1850-4524-8CA1-55C969F525E2}" presName="composite3" presStyleCnt="0"/>
      <dgm:spPr/>
    </dgm:pt>
    <dgm:pt modelId="{61A77308-B0EE-4B6B-B083-229083FC3832}" type="pres">
      <dgm:prSet presAssocID="{DC842919-1850-4524-8CA1-55C969F525E2}" presName="background3" presStyleLbl="node3" presStyleIdx="0" presStyleCnt="4"/>
      <dgm:spPr/>
    </dgm:pt>
    <dgm:pt modelId="{1C20E20D-5BD2-4EA9-86CB-B31776043309}" type="pres">
      <dgm:prSet presAssocID="{DC842919-1850-4524-8CA1-55C969F525E2}" presName="text3" presStyleLbl="fgAcc3" presStyleIdx="0" presStyleCnt="4">
        <dgm:presLayoutVars>
          <dgm:chPref val="3"/>
        </dgm:presLayoutVars>
      </dgm:prSet>
      <dgm:spPr/>
      <dgm:t>
        <a:bodyPr/>
        <a:lstStyle/>
        <a:p>
          <a:endParaRPr lang="en-US"/>
        </a:p>
      </dgm:t>
    </dgm:pt>
    <dgm:pt modelId="{09AC8F24-937D-4835-91D9-D978D551E4A4}" type="pres">
      <dgm:prSet presAssocID="{DC842919-1850-4524-8CA1-55C969F525E2}" presName="hierChild4" presStyleCnt="0"/>
      <dgm:spPr/>
    </dgm:pt>
    <dgm:pt modelId="{0C16BBA2-2771-4FC2-B114-AE240749CE7E}" type="pres">
      <dgm:prSet presAssocID="{5B602A3A-2082-4FE3-8315-11F79718D305}" presName="Name23" presStyleLbl="parChTrans1D4" presStyleIdx="0" presStyleCnt="11"/>
      <dgm:spPr/>
      <dgm:t>
        <a:bodyPr/>
        <a:lstStyle/>
        <a:p>
          <a:endParaRPr lang="en-US"/>
        </a:p>
      </dgm:t>
    </dgm:pt>
    <dgm:pt modelId="{4BC8AFD2-02FE-4816-B156-F9B669B337FF}" type="pres">
      <dgm:prSet presAssocID="{65BDC6CE-933B-4AFD-B0BF-763F49DEC5F3}" presName="hierRoot4" presStyleCnt="0"/>
      <dgm:spPr/>
    </dgm:pt>
    <dgm:pt modelId="{781B55F4-1AC1-4989-BDB1-C272113CFBC6}" type="pres">
      <dgm:prSet presAssocID="{65BDC6CE-933B-4AFD-B0BF-763F49DEC5F3}" presName="composite4" presStyleCnt="0"/>
      <dgm:spPr/>
    </dgm:pt>
    <dgm:pt modelId="{49F778B9-D488-464E-AC91-335C0D69999C}" type="pres">
      <dgm:prSet presAssocID="{65BDC6CE-933B-4AFD-B0BF-763F49DEC5F3}" presName="background4" presStyleLbl="node4" presStyleIdx="0" presStyleCnt="11"/>
      <dgm:spPr/>
    </dgm:pt>
    <dgm:pt modelId="{8AEF0FCD-952B-439F-94B6-5991DB33EF31}" type="pres">
      <dgm:prSet presAssocID="{65BDC6CE-933B-4AFD-B0BF-763F49DEC5F3}" presName="text4" presStyleLbl="fgAcc4" presStyleIdx="0" presStyleCnt="11">
        <dgm:presLayoutVars>
          <dgm:chPref val="3"/>
        </dgm:presLayoutVars>
      </dgm:prSet>
      <dgm:spPr/>
      <dgm:t>
        <a:bodyPr/>
        <a:lstStyle/>
        <a:p>
          <a:endParaRPr lang="en-US"/>
        </a:p>
      </dgm:t>
    </dgm:pt>
    <dgm:pt modelId="{A17A3FBE-60EF-4C0B-AFDB-EBA5858D0F4C}" type="pres">
      <dgm:prSet presAssocID="{65BDC6CE-933B-4AFD-B0BF-763F49DEC5F3}" presName="hierChild5" presStyleCnt="0"/>
      <dgm:spPr/>
    </dgm:pt>
    <dgm:pt modelId="{6C3D59BE-A812-4E46-BBD1-A1AB141B6FEA}" type="pres">
      <dgm:prSet presAssocID="{BDC58FE0-8F25-48F1-B8A8-77FE232B3585}" presName="Name23" presStyleLbl="parChTrans1D4" presStyleIdx="1" presStyleCnt="11"/>
      <dgm:spPr/>
      <dgm:t>
        <a:bodyPr/>
        <a:lstStyle/>
        <a:p>
          <a:endParaRPr lang="en-US"/>
        </a:p>
      </dgm:t>
    </dgm:pt>
    <dgm:pt modelId="{CD0F10C2-AA9E-4A79-BB27-0F5DAAE3B037}" type="pres">
      <dgm:prSet presAssocID="{A8558706-146F-46E4-9DD2-AFC0135EEA23}" presName="hierRoot4" presStyleCnt="0"/>
      <dgm:spPr/>
    </dgm:pt>
    <dgm:pt modelId="{37877912-3DC9-4D12-89B6-187D86F98AB9}" type="pres">
      <dgm:prSet presAssocID="{A8558706-146F-46E4-9DD2-AFC0135EEA23}" presName="composite4" presStyleCnt="0"/>
      <dgm:spPr/>
    </dgm:pt>
    <dgm:pt modelId="{9C9770C9-50A2-4E9D-A5A5-18606AF60BDE}" type="pres">
      <dgm:prSet presAssocID="{A8558706-146F-46E4-9DD2-AFC0135EEA23}" presName="background4" presStyleLbl="node4" presStyleIdx="1" presStyleCnt="11"/>
      <dgm:spPr/>
    </dgm:pt>
    <dgm:pt modelId="{3CA4FD9A-B3E8-40D5-AD3F-96EF9B51F928}" type="pres">
      <dgm:prSet presAssocID="{A8558706-146F-46E4-9DD2-AFC0135EEA23}" presName="text4" presStyleLbl="fgAcc4" presStyleIdx="1" presStyleCnt="11">
        <dgm:presLayoutVars>
          <dgm:chPref val="3"/>
        </dgm:presLayoutVars>
      </dgm:prSet>
      <dgm:spPr/>
      <dgm:t>
        <a:bodyPr/>
        <a:lstStyle/>
        <a:p>
          <a:endParaRPr lang="en-US"/>
        </a:p>
      </dgm:t>
    </dgm:pt>
    <dgm:pt modelId="{C58B0027-3E90-4511-9B92-BEB5F6C6E9E1}" type="pres">
      <dgm:prSet presAssocID="{A8558706-146F-46E4-9DD2-AFC0135EEA23}" presName="hierChild5" presStyleCnt="0"/>
      <dgm:spPr/>
    </dgm:pt>
    <dgm:pt modelId="{93B6B680-0AA1-4754-B31D-AF37FD26F476}" type="pres">
      <dgm:prSet presAssocID="{AF376668-7B41-4956-A4B4-1E52A34451F1}" presName="Name23" presStyleLbl="parChTrans1D4" presStyleIdx="2" presStyleCnt="11"/>
      <dgm:spPr/>
      <dgm:t>
        <a:bodyPr/>
        <a:lstStyle/>
        <a:p>
          <a:endParaRPr lang="en-US"/>
        </a:p>
      </dgm:t>
    </dgm:pt>
    <dgm:pt modelId="{09E61E50-E492-4244-8EE6-AB0C59EA377D}" type="pres">
      <dgm:prSet presAssocID="{76220ACF-9943-4DCF-8422-BF80A1C78AD9}" presName="hierRoot4" presStyleCnt="0"/>
      <dgm:spPr/>
    </dgm:pt>
    <dgm:pt modelId="{4A664F5A-A758-4ED4-B534-FD95DD7169D3}" type="pres">
      <dgm:prSet presAssocID="{76220ACF-9943-4DCF-8422-BF80A1C78AD9}" presName="composite4" presStyleCnt="0"/>
      <dgm:spPr/>
    </dgm:pt>
    <dgm:pt modelId="{7454C072-DE33-47A3-9031-19FEF721BE69}" type="pres">
      <dgm:prSet presAssocID="{76220ACF-9943-4DCF-8422-BF80A1C78AD9}" presName="background4" presStyleLbl="node4" presStyleIdx="2" presStyleCnt="11"/>
      <dgm:spPr/>
    </dgm:pt>
    <dgm:pt modelId="{962324FA-DF49-4AAE-9C04-14E759C20304}" type="pres">
      <dgm:prSet presAssocID="{76220ACF-9943-4DCF-8422-BF80A1C78AD9}" presName="text4" presStyleLbl="fgAcc4" presStyleIdx="2" presStyleCnt="11">
        <dgm:presLayoutVars>
          <dgm:chPref val="3"/>
        </dgm:presLayoutVars>
      </dgm:prSet>
      <dgm:spPr/>
      <dgm:t>
        <a:bodyPr/>
        <a:lstStyle/>
        <a:p>
          <a:endParaRPr lang="en-US"/>
        </a:p>
      </dgm:t>
    </dgm:pt>
    <dgm:pt modelId="{E137D91D-D40E-4459-A109-6F0AA173D18F}" type="pres">
      <dgm:prSet presAssocID="{76220ACF-9943-4DCF-8422-BF80A1C78AD9}" presName="hierChild5" presStyleCnt="0"/>
      <dgm:spPr/>
    </dgm:pt>
    <dgm:pt modelId="{A424C73A-6CE0-4B14-9C8A-E3B7EA3F2F4B}" type="pres">
      <dgm:prSet presAssocID="{30BF59EF-508E-43AE-8EEB-89ECA7DA6B0A}" presName="Name23" presStyleLbl="parChTrans1D4" presStyleIdx="3" presStyleCnt="11"/>
      <dgm:spPr/>
      <dgm:t>
        <a:bodyPr/>
        <a:lstStyle/>
        <a:p>
          <a:endParaRPr lang="en-US"/>
        </a:p>
      </dgm:t>
    </dgm:pt>
    <dgm:pt modelId="{026A32E8-1D3F-49F1-A651-F0E65BCDABE6}" type="pres">
      <dgm:prSet presAssocID="{AF8F2051-F57B-4E80-A2CD-EDCCA3A560FF}" presName="hierRoot4" presStyleCnt="0"/>
      <dgm:spPr/>
    </dgm:pt>
    <dgm:pt modelId="{76DC17CB-F1F3-4712-BA74-6FA548F70ED0}" type="pres">
      <dgm:prSet presAssocID="{AF8F2051-F57B-4E80-A2CD-EDCCA3A560FF}" presName="composite4" presStyleCnt="0"/>
      <dgm:spPr/>
    </dgm:pt>
    <dgm:pt modelId="{DC88C137-E90C-4135-85BF-DBA5931680CB}" type="pres">
      <dgm:prSet presAssocID="{AF8F2051-F57B-4E80-A2CD-EDCCA3A560FF}" presName="background4" presStyleLbl="node4" presStyleIdx="3" presStyleCnt="11"/>
      <dgm:spPr/>
    </dgm:pt>
    <dgm:pt modelId="{1040A76B-1560-458D-A812-681FAC9CA9B5}" type="pres">
      <dgm:prSet presAssocID="{AF8F2051-F57B-4E80-A2CD-EDCCA3A560FF}" presName="text4" presStyleLbl="fgAcc4" presStyleIdx="3" presStyleCnt="11">
        <dgm:presLayoutVars>
          <dgm:chPref val="3"/>
        </dgm:presLayoutVars>
      </dgm:prSet>
      <dgm:spPr/>
      <dgm:t>
        <a:bodyPr/>
        <a:lstStyle/>
        <a:p>
          <a:endParaRPr lang="en-US"/>
        </a:p>
      </dgm:t>
    </dgm:pt>
    <dgm:pt modelId="{9E290CDA-BB21-4B12-8A83-F70515C6D561}" type="pres">
      <dgm:prSet presAssocID="{AF8F2051-F57B-4E80-A2CD-EDCCA3A560FF}" presName="hierChild5" presStyleCnt="0"/>
      <dgm:spPr/>
    </dgm:pt>
    <dgm:pt modelId="{9C49E629-DC50-41B9-9B76-9F7B6585B399}" type="pres">
      <dgm:prSet presAssocID="{70AF21FE-E776-425B-AFC5-4754887667FB}" presName="Name23" presStyleLbl="parChTrans1D4" presStyleIdx="4" presStyleCnt="11"/>
      <dgm:spPr/>
      <dgm:t>
        <a:bodyPr/>
        <a:lstStyle/>
        <a:p>
          <a:endParaRPr lang="en-US"/>
        </a:p>
      </dgm:t>
    </dgm:pt>
    <dgm:pt modelId="{6DEB8DFC-A27A-43D7-B0DE-0E66E6D8A9B7}" type="pres">
      <dgm:prSet presAssocID="{2C988F3E-A551-4F8D-ACE6-D5776B9BC412}" presName="hierRoot4" presStyleCnt="0"/>
      <dgm:spPr/>
    </dgm:pt>
    <dgm:pt modelId="{494E5B59-EDA2-4D46-9ED9-B0C8B24C87F8}" type="pres">
      <dgm:prSet presAssocID="{2C988F3E-A551-4F8D-ACE6-D5776B9BC412}" presName="composite4" presStyleCnt="0"/>
      <dgm:spPr/>
    </dgm:pt>
    <dgm:pt modelId="{B7F985C9-82B1-4FEE-B20C-0216E182AB40}" type="pres">
      <dgm:prSet presAssocID="{2C988F3E-A551-4F8D-ACE6-D5776B9BC412}" presName="background4" presStyleLbl="node4" presStyleIdx="4" presStyleCnt="11"/>
      <dgm:spPr/>
    </dgm:pt>
    <dgm:pt modelId="{633ECA30-DE31-4024-93EA-A40DD5CC1D21}" type="pres">
      <dgm:prSet presAssocID="{2C988F3E-A551-4F8D-ACE6-D5776B9BC412}" presName="text4" presStyleLbl="fgAcc4" presStyleIdx="4" presStyleCnt="11">
        <dgm:presLayoutVars>
          <dgm:chPref val="3"/>
        </dgm:presLayoutVars>
      </dgm:prSet>
      <dgm:spPr/>
      <dgm:t>
        <a:bodyPr/>
        <a:lstStyle/>
        <a:p>
          <a:endParaRPr lang="en-US"/>
        </a:p>
      </dgm:t>
    </dgm:pt>
    <dgm:pt modelId="{7BE3E7CC-3EDC-4737-8096-BF55CD97AB6A}" type="pres">
      <dgm:prSet presAssocID="{2C988F3E-A551-4F8D-ACE6-D5776B9BC412}" presName="hierChild5" presStyleCnt="0"/>
      <dgm:spPr/>
    </dgm:pt>
    <dgm:pt modelId="{C72E23E7-AEE3-4CD5-BC63-EDBD82EF9B19}" type="pres">
      <dgm:prSet presAssocID="{708773AF-5902-436E-A71D-A1B89FC6B5EC}" presName="Name17" presStyleLbl="parChTrans1D3" presStyleIdx="1" presStyleCnt="4"/>
      <dgm:spPr/>
      <dgm:t>
        <a:bodyPr/>
        <a:lstStyle/>
        <a:p>
          <a:endParaRPr lang="en-US"/>
        </a:p>
      </dgm:t>
    </dgm:pt>
    <dgm:pt modelId="{97B3445E-AE8C-49AE-BC15-0EEF2E15EC4E}" type="pres">
      <dgm:prSet presAssocID="{52928AE6-AE9D-4DA3-9E1F-5D5F1E9B2360}" presName="hierRoot3" presStyleCnt="0"/>
      <dgm:spPr/>
    </dgm:pt>
    <dgm:pt modelId="{6E8C9C1E-5EB3-4B91-B578-2BB5ADCD7932}" type="pres">
      <dgm:prSet presAssocID="{52928AE6-AE9D-4DA3-9E1F-5D5F1E9B2360}" presName="composite3" presStyleCnt="0"/>
      <dgm:spPr/>
    </dgm:pt>
    <dgm:pt modelId="{27B34B94-D719-4C45-B992-D24C68131B31}" type="pres">
      <dgm:prSet presAssocID="{52928AE6-AE9D-4DA3-9E1F-5D5F1E9B2360}" presName="background3" presStyleLbl="node3" presStyleIdx="1" presStyleCnt="4"/>
      <dgm:spPr/>
    </dgm:pt>
    <dgm:pt modelId="{48EED524-0FA5-4F9A-BB66-C4FBC3246BE2}" type="pres">
      <dgm:prSet presAssocID="{52928AE6-AE9D-4DA3-9E1F-5D5F1E9B2360}" presName="text3" presStyleLbl="fgAcc3" presStyleIdx="1" presStyleCnt="4">
        <dgm:presLayoutVars>
          <dgm:chPref val="3"/>
        </dgm:presLayoutVars>
      </dgm:prSet>
      <dgm:spPr/>
      <dgm:t>
        <a:bodyPr/>
        <a:lstStyle/>
        <a:p>
          <a:endParaRPr lang="en-US"/>
        </a:p>
      </dgm:t>
    </dgm:pt>
    <dgm:pt modelId="{279491D3-D8FC-4743-A6AC-13CAEC757FAA}" type="pres">
      <dgm:prSet presAssocID="{52928AE6-AE9D-4DA3-9E1F-5D5F1E9B2360}" presName="hierChild4" presStyleCnt="0"/>
      <dgm:spPr/>
    </dgm:pt>
    <dgm:pt modelId="{3F43B226-B83D-4C59-9E96-B8CF13C79588}" type="pres">
      <dgm:prSet presAssocID="{7A772781-61B7-44B9-A227-E52FEC6A647A}" presName="Name23" presStyleLbl="parChTrans1D4" presStyleIdx="5" presStyleCnt="11"/>
      <dgm:spPr/>
      <dgm:t>
        <a:bodyPr/>
        <a:lstStyle/>
        <a:p>
          <a:endParaRPr lang="en-US"/>
        </a:p>
      </dgm:t>
    </dgm:pt>
    <dgm:pt modelId="{02B9B218-98CC-4E1E-8E94-C12E7D9CD1C3}" type="pres">
      <dgm:prSet presAssocID="{9B27C5AB-91B1-436F-9014-97BE367AE1E6}" presName="hierRoot4" presStyleCnt="0"/>
      <dgm:spPr/>
    </dgm:pt>
    <dgm:pt modelId="{542C201C-14DB-4045-B7AD-3BD60D28F33F}" type="pres">
      <dgm:prSet presAssocID="{9B27C5AB-91B1-436F-9014-97BE367AE1E6}" presName="composite4" presStyleCnt="0"/>
      <dgm:spPr/>
    </dgm:pt>
    <dgm:pt modelId="{3ECCD24D-31FD-44D3-B7F4-01D75ADAC415}" type="pres">
      <dgm:prSet presAssocID="{9B27C5AB-91B1-436F-9014-97BE367AE1E6}" presName="background4" presStyleLbl="node4" presStyleIdx="5" presStyleCnt="11"/>
      <dgm:spPr/>
    </dgm:pt>
    <dgm:pt modelId="{69BBB51D-CF36-45B9-A616-ED8606DCA0F1}" type="pres">
      <dgm:prSet presAssocID="{9B27C5AB-91B1-436F-9014-97BE367AE1E6}" presName="text4" presStyleLbl="fgAcc4" presStyleIdx="5" presStyleCnt="11">
        <dgm:presLayoutVars>
          <dgm:chPref val="3"/>
        </dgm:presLayoutVars>
      </dgm:prSet>
      <dgm:spPr/>
      <dgm:t>
        <a:bodyPr/>
        <a:lstStyle/>
        <a:p>
          <a:endParaRPr lang="en-US"/>
        </a:p>
      </dgm:t>
    </dgm:pt>
    <dgm:pt modelId="{60B6E603-A5FD-4BBE-8BCB-6B84F95C1B9D}" type="pres">
      <dgm:prSet presAssocID="{9B27C5AB-91B1-436F-9014-97BE367AE1E6}" presName="hierChild5" presStyleCnt="0"/>
      <dgm:spPr/>
    </dgm:pt>
    <dgm:pt modelId="{6C3BE957-CB4A-424E-B559-2E251AA812A6}" type="pres">
      <dgm:prSet presAssocID="{E296A1B0-3E9D-4B21-9AD9-B265BE23A40C}" presName="Name10" presStyleLbl="parChTrans1D2" presStyleIdx="1" presStyleCnt="2"/>
      <dgm:spPr/>
      <dgm:t>
        <a:bodyPr/>
        <a:lstStyle/>
        <a:p>
          <a:endParaRPr lang="en-US"/>
        </a:p>
      </dgm:t>
    </dgm:pt>
    <dgm:pt modelId="{5685D944-2F17-4E5E-9833-AF2727EF241E}" type="pres">
      <dgm:prSet presAssocID="{C3E2879D-DF92-498D-97C4-BEFE3E5D975A}" presName="hierRoot2" presStyleCnt="0"/>
      <dgm:spPr/>
    </dgm:pt>
    <dgm:pt modelId="{19864858-5112-4CB2-AA67-3F3788F64D44}" type="pres">
      <dgm:prSet presAssocID="{C3E2879D-DF92-498D-97C4-BEFE3E5D975A}" presName="composite2" presStyleCnt="0"/>
      <dgm:spPr/>
    </dgm:pt>
    <dgm:pt modelId="{5C7DA31E-067F-4219-A3C5-443A50F664E1}" type="pres">
      <dgm:prSet presAssocID="{C3E2879D-DF92-498D-97C4-BEFE3E5D975A}" presName="background2" presStyleLbl="node2" presStyleIdx="1" presStyleCnt="2"/>
      <dgm:spPr/>
    </dgm:pt>
    <dgm:pt modelId="{F88CA926-B649-4C3A-96DF-9C2CA79AA9B5}" type="pres">
      <dgm:prSet presAssocID="{C3E2879D-DF92-498D-97C4-BEFE3E5D975A}" presName="text2" presStyleLbl="fgAcc2" presStyleIdx="1" presStyleCnt="2">
        <dgm:presLayoutVars>
          <dgm:chPref val="3"/>
        </dgm:presLayoutVars>
      </dgm:prSet>
      <dgm:spPr/>
      <dgm:t>
        <a:bodyPr/>
        <a:lstStyle/>
        <a:p>
          <a:endParaRPr lang="en-US"/>
        </a:p>
      </dgm:t>
    </dgm:pt>
    <dgm:pt modelId="{315ECBDD-651B-4DA8-B968-0562D831CF0E}" type="pres">
      <dgm:prSet presAssocID="{C3E2879D-DF92-498D-97C4-BEFE3E5D975A}" presName="hierChild3" presStyleCnt="0"/>
      <dgm:spPr/>
    </dgm:pt>
    <dgm:pt modelId="{52BCB4F7-7B38-4EF8-A316-0E8BEF906AE7}" type="pres">
      <dgm:prSet presAssocID="{79D90EB5-FC10-44FB-8721-5BA1353EDB7B}" presName="Name17" presStyleLbl="parChTrans1D3" presStyleIdx="2" presStyleCnt="4"/>
      <dgm:spPr/>
      <dgm:t>
        <a:bodyPr/>
        <a:lstStyle/>
        <a:p>
          <a:endParaRPr lang="en-US"/>
        </a:p>
      </dgm:t>
    </dgm:pt>
    <dgm:pt modelId="{AFA69388-C20B-491C-A347-95B7F68FCE90}" type="pres">
      <dgm:prSet presAssocID="{107CC036-B9CA-43D4-A40C-B95BA926BCDC}" presName="hierRoot3" presStyleCnt="0"/>
      <dgm:spPr/>
    </dgm:pt>
    <dgm:pt modelId="{23A31A97-8D3D-4797-B20F-7ED0A4B506EB}" type="pres">
      <dgm:prSet presAssocID="{107CC036-B9CA-43D4-A40C-B95BA926BCDC}" presName="composite3" presStyleCnt="0"/>
      <dgm:spPr/>
    </dgm:pt>
    <dgm:pt modelId="{B46EC866-6E5A-490F-88D9-8C47744CE731}" type="pres">
      <dgm:prSet presAssocID="{107CC036-B9CA-43D4-A40C-B95BA926BCDC}" presName="background3" presStyleLbl="node3" presStyleIdx="2" presStyleCnt="4"/>
      <dgm:spPr/>
    </dgm:pt>
    <dgm:pt modelId="{9DD538EC-D18E-4314-9C9B-5815A6FE6539}" type="pres">
      <dgm:prSet presAssocID="{107CC036-B9CA-43D4-A40C-B95BA926BCDC}" presName="text3" presStyleLbl="fgAcc3" presStyleIdx="2" presStyleCnt="4">
        <dgm:presLayoutVars>
          <dgm:chPref val="3"/>
        </dgm:presLayoutVars>
      </dgm:prSet>
      <dgm:spPr/>
      <dgm:t>
        <a:bodyPr/>
        <a:lstStyle/>
        <a:p>
          <a:endParaRPr lang="en-US"/>
        </a:p>
      </dgm:t>
    </dgm:pt>
    <dgm:pt modelId="{66EF475E-87AD-47D5-AA93-A9EDE6D81753}" type="pres">
      <dgm:prSet presAssocID="{107CC036-B9CA-43D4-A40C-B95BA926BCDC}" presName="hierChild4" presStyleCnt="0"/>
      <dgm:spPr/>
    </dgm:pt>
    <dgm:pt modelId="{06676357-6C04-455E-98D3-AEC62D2928C5}" type="pres">
      <dgm:prSet presAssocID="{BE66FDCE-F8CB-4A57-AB8E-2CC298451270}" presName="Name17" presStyleLbl="parChTrans1D3" presStyleIdx="3" presStyleCnt="4"/>
      <dgm:spPr/>
      <dgm:t>
        <a:bodyPr/>
        <a:lstStyle/>
        <a:p>
          <a:endParaRPr lang="en-US"/>
        </a:p>
      </dgm:t>
    </dgm:pt>
    <dgm:pt modelId="{272143EC-3A3A-46FC-A2D8-0157C74E8670}" type="pres">
      <dgm:prSet presAssocID="{5FC2DBC4-7EFA-4A5A-8C15-7331A3EF5B92}" presName="hierRoot3" presStyleCnt="0"/>
      <dgm:spPr/>
    </dgm:pt>
    <dgm:pt modelId="{9EA9225D-A1B1-485B-B168-85C620531765}" type="pres">
      <dgm:prSet presAssocID="{5FC2DBC4-7EFA-4A5A-8C15-7331A3EF5B92}" presName="composite3" presStyleCnt="0"/>
      <dgm:spPr/>
    </dgm:pt>
    <dgm:pt modelId="{1C5FB80D-8B5E-476E-88D8-7BD71818894D}" type="pres">
      <dgm:prSet presAssocID="{5FC2DBC4-7EFA-4A5A-8C15-7331A3EF5B92}" presName="background3" presStyleLbl="node3" presStyleIdx="3" presStyleCnt="4"/>
      <dgm:spPr/>
    </dgm:pt>
    <dgm:pt modelId="{FEB4CF7B-5B6F-4038-93FD-665EF556C28C}" type="pres">
      <dgm:prSet presAssocID="{5FC2DBC4-7EFA-4A5A-8C15-7331A3EF5B92}" presName="text3" presStyleLbl="fgAcc3" presStyleIdx="3" presStyleCnt="4">
        <dgm:presLayoutVars>
          <dgm:chPref val="3"/>
        </dgm:presLayoutVars>
      </dgm:prSet>
      <dgm:spPr/>
      <dgm:t>
        <a:bodyPr/>
        <a:lstStyle/>
        <a:p>
          <a:endParaRPr lang="en-US"/>
        </a:p>
      </dgm:t>
    </dgm:pt>
    <dgm:pt modelId="{80B7341B-93AB-43CA-8ABC-9F8AC578E548}" type="pres">
      <dgm:prSet presAssocID="{5FC2DBC4-7EFA-4A5A-8C15-7331A3EF5B92}" presName="hierChild4" presStyleCnt="0"/>
      <dgm:spPr/>
    </dgm:pt>
    <dgm:pt modelId="{17E50935-E01C-44D7-847D-B0199CCB4B4B}" type="pres">
      <dgm:prSet presAssocID="{C92F9A67-7E61-4785-A782-CD3B489E599B}" presName="Name23" presStyleLbl="parChTrans1D4" presStyleIdx="6" presStyleCnt="11"/>
      <dgm:spPr/>
      <dgm:t>
        <a:bodyPr/>
        <a:lstStyle/>
        <a:p>
          <a:endParaRPr lang="en-US"/>
        </a:p>
      </dgm:t>
    </dgm:pt>
    <dgm:pt modelId="{2465DE76-7712-44BB-8D63-6BD0CEDCBDD0}" type="pres">
      <dgm:prSet presAssocID="{1D88D33D-EAC6-4FBE-94EF-1B86C340DD27}" presName="hierRoot4" presStyleCnt="0"/>
      <dgm:spPr/>
    </dgm:pt>
    <dgm:pt modelId="{BADC88F6-DFD8-44B9-B520-0C33023CFF71}" type="pres">
      <dgm:prSet presAssocID="{1D88D33D-EAC6-4FBE-94EF-1B86C340DD27}" presName="composite4" presStyleCnt="0"/>
      <dgm:spPr/>
    </dgm:pt>
    <dgm:pt modelId="{D785A14B-D43D-41F6-9488-7847E24A0161}" type="pres">
      <dgm:prSet presAssocID="{1D88D33D-EAC6-4FBE-94EF-1B86C340DD27}" presName="background4" presStyleLbl="node4" presStyleIdx="6" presStyleCnt="11"/>
      <dgm:spPr/>
    </dgm:pt>
    <dgm:pt modelId="{29C9239F-0E22-42EF-B2A2-FBEC2319E12B}" type="pres">
      <dgm:prSet presAssocID="{1D88D33D-EAC6-4FBE-94EF-1B86C340DD27}" presName="text4" presStyleLbl="fgAcc4" presStyleIdx="6" presStyleCnt="11">
        <dgm:presLayoutVars>
          <dgm:chPref val="3"/>
        </dgm:presLayoutVars>
      </dgm:prSet>
      <dgm:spPr/>
      <dgm:t>
        <a:bodyPr/>
        <a:lstStyle/>
        <a:p>
          <a:endParaRPr lang="en-US"/>
        </a:p>
      </dgm:t>
    </dgm:pt>
    <dgm:pt modelId="{53C016C7-EBDC-4F45-BDCE-6D8F44A2EF24}" type="pres">
      <dgm:prSet presAssocID="{1D88D33D-EAC6-4FBE-94EF-1B86C340DD27}" presName="hierChild5" presStyleCnt="0"/>
      <dgm:spPr/>
    </dgm:pt>
    <dgm:pt modelId="{362F6D30-FF37-4E73-879B-44A48A9B02CB}" type="pres">
      <dgm:prSet presAssocID="{0ADF379F-00E1-4950-8E07-77497C3501D1}" presName="Name23" presStyleLbl="parChTrans1D4" presStyleIdx="7" presStyleCnt="11"/>
      <dgm:spPr/>
      <dgm:t>
        <a:bodyPr/>
        <a:lstStyle/>
        <a:p>
          <a:endParaRPr lang="en-US"/>
        </a:p>
      </dgm:t>
    </dgm:pt>
    <dgm:pt modelId="{560404EC-2BDE-462D-B3AE-9684D6E9DE39}" type="pres">
      <dgm:prSet presAssocID="{A07700CB-2D4E-447F-A0C1-D8F687AC3769}" presName="hierRoot4" presStyleCnt="0"/>
      <dgm:spPr/>
    </dgm:pt>
    <dgm:pt modelId="{15FE39F9-7C28-4A4F-9CC7-6CBA3C182268}" type="pres">
      <dgm:prSet presAssocID="{A07700CB-2D4E-447F-A0C1-D8F687AC3769}" presName="composite4" presStyleCnt="0"/>
      <dgm:spPr/>
    </dgm:pt>
    <dgm:pt modelId="{B366517A-E3A9-45C7-A9CD-C2B2E6933FFE}" type="pres">
      <dgm:prSet presAssocID="{A07700CB-2D4E-447F-A0C1-D8F687AC3769}" presName="background4" presStyleLbl="node4" presStyleIdx="7" presStyleCnt="11"/>
      <dgm:spPr/>
    </dgm:pt>
    <dgm:pt modelId="{391F3D5F-F3E9-4281-9F69-F573699DD69C}" type="pres">
      <dgm:prSet presAssocID="{A07700CB-2D4E-447F-A0C1-D8F687AC3769}" presName="text4" presStyleLbl="fgAcc4" presStyleIdx="7" presStyleCnt="11">
        <dgm:presLayoutVars>
          <dgm:chPref val="3"/>
        </dgm:presLayoutVars>
      </dgm:prSet>
      <dgm:spPr/>
      <dgm:t>
        <a:bodyPr/>
        <a:lstStyle/>
        <a:p>
          <a:endParaRPr lang="en-US"/>
        </a:p>
      </dgm:t>
    </dgm:pt>
    <dgm:pt modelId="{85A6CF8E-7123-4583-95F5-0B89FE2BDCA2}" type="pres">
      <dgm:prSet presAssocID="{A07700CB-2D4E-447F-A0C1-D8F687AC3769}" presName="hierChild5" presStyleCnt="0"/>
      <dgm:spPr/>
    </dgm:pt>
    <dgm:pt modelId="{5A5C2C67-0B66-4116-B19E-17113EAEA8BB}" type="pres">
      <dgm:prSet presAssocID="{E08D397A-8463-4613-B0E5-454A1E0154DC}" presName="Name23" presStyleLbl="parChTrans1D4" presStyleIdx="8" presStyleCnt="11"/>
      <dgm:spPr/>
      <dgm:t>
        <a:bodyPr/>
        <a:lstStyle/>
        <a:p>
          <a:endParaRPr lang="en-US"/>
        </a:p>
      </dgm:t>
    </dgm:pt>
    <dgm:pt modelId="{6A21CB05-EE2D-48BA-B116-21416852BB16}" type="pres">
      <dgm:prSet presAssocID="{863E2E3B-854E-4F8B-BA8C-8EC6C9DAEA65}" presName="hierRoot4" presStyleCnt="0"/>
      <dgm:spPr/>
    </dgm:pt>
    <dgm:pt modelId="{D6C695C9-E819-4599-A0FB-28B5F55EA0A3}" type="pres">
      <dgm:prSet presAssocID="{863E2E3B-854E-4F8B-BA8C-8EC6C9DAEA65}" presName="composite4" presStyleCnt="0"/>
      <dgm:spPr/>
    </dgm:pt>
    <dgm:pt modelId="{D8179AF8-B7E4-4D68-BF2A-6F28CACFC6A6}" type="pres">
      <dgm:prSet presAssocID="{863E2E3B-854E-4F8B-BA8C-8EC6C9DAEA65}" presName="background4" presStyleLbl="node4" presStyleIdx="8" presStyleCnt="11"/>
      <dgm:spPr/>
    </dgm:pt>
    <dgm:pt modelId="{02A428B9-4F11-40C6-B3CA-3D740B36BA59}" type="pres">
      <dgm:prSet presAssocID="{863E2E3B-854E-4F8B-BA8C-8EC6C9DAEA65}" presName="text4" presStyleLbl="fgAcc4" presStyleIdx="8" presStyleCnt="11">
        <dgm:presLayoutVars>
          <dgm:chPref val="3"/>
        </dgm:presLayoutVars>
      </dgm:prSet>
      <dgm:spPr/>
      <dgm:t>
        <a:bodyPr/>
        <a:lstStyle/>
        <a:p>
          <a:endParaRPr lang="en-US"/>
        </a:p>
      </dgm:t>
    </dgm:pt>
    <dgm:pt modelId="{B6FC57E0-14C5-446E-A22D-AF15D21D2139}" type="pres">
      <dgm:prSet presAssocID="{863E2E3B-854E-4F8B-BA8C-8EC6C9DAEA65}" presName="hierChild5" presStyleCnt="0"/>
      <dgm:spPr/>
    </dgm:pt>
    <dgm:pt modelId="{7EFC3E36-EBA5-484F-8D57-F03465B2E54A}" type="pres">
      <dgm:prSet presAssocID="{A47DE319-2992-4D0E-ACAF-D2731CC29E33}" presName="Name23" presStyleLbl="parChTrans1D4" presStyleIdx="9" presStyleCnt="11"/>
      <dgm:spPr/>
      <dgm:t>
        <a:bodyPr/>
        <a:lstStyle/>
        <a:p>
          <a:endParaRPr lang="en-US"/>
        </a:p>
      </dgm:t>
    </dgm:pt>
    <dgm:pt modelId="{FB95237F-45A8-4463-9134-3CBC07177AAB}" type="pres">
      <dgm:prSet presAssocID="{E72A33BA-7DF2-4518-846D-24EDAD30A618}" presName="hierRoot4" presStyleCnt="0"/>
      <dgm:spPr/>
    </dgm:pt>
    <dgm:pt modelId="{A0B195F5-C6E6-45A2-ABD4-79A863637F14}" type="pres">
      <dgm:prSet presAssocID="{E72A33BA-7DF2-4518-846D-24EDAD30A618}" presName="composite4" presStyleCnt="0"/>
      <dgm:spPr/>
    </dgm:pt>
    <dgm:pt modelId="{E2270CE7-40A3-486A-8E57-B6330102E51E}" type="pres">
      <dgm:prSet presAssocID="{E72A33BA-7DF2-4518-846D-24EDAD30A618}" presName="background4" presStyleLbl="node4" presStyleIdx="9" presStyleCnt="11"/>
      <dgm:spPr/>
    </dgm:pt>
    <dgm:pt modelId="{F2F184D2-BE2A-481B-AAF7-EF3F40D9D823}" type="pres">
      <dgm:prSet presAssocID="{E72A33BA-7DF2-4518-846D-24EDAD30A618}" presName="text4" presStyleLbl="fgAcc4" presStyleIdx="9" presStyleCnt="11">
        <dgm:presLayoutVars>
          <dgm:chPref val="3"/>
        </dgm:presLayoutVars>
      </dgm:prSet>
      <dgm:spPr/>
      <dgm:t>
        <a:bodyPr/>
        <a:lstStyle/>
        <a:p>
          <a:endParaRPr lang="en-US"/>
        </a:p>
      </dgm:t>
    </dgm:pt>
    <dgm:pt modelId="{36F77E20-C5F8-44EF-891E-0E9227FF2C33}" type="pres">
      <dgm:prSet presAssocID="{E72A33BA-7DF2-4518-846D-24EDAD30A618}" presName="hierChild5" presStyleCnt="0"/>
      <dgm:spPr/>
    </dgm:pt>
    <dgm:pt modelId="{436FB99C-3510-4F0E-AA3A-C46FFCFE0973}" type="pres">
      <dgm:prSet presAssocID="{D566CE60-03A5-47DF-934B-05D1E163FFA6}" presName="Name23" presStyleLbl="parChTrans1D4" presStyleIdx="10" presStyleCnt="11"/>
      <dgm:spPr/>
      <dgm:t>
        <a:bodyPr/>
        <a:lstStyle/>
        <a:p>
          <a:endParaRPr lang="en-US"/>
        </a:p>
      </dgm:t>
    </dgm:pt>
    <dgm:pt modelId="{BAB84F0F-D57A-4805-A3D9-D72BD3114B9A}" type="pres">
      <dgm:prSet presAssocID="{13A9073B-9E79-4491-B9E6-ACF5B0CE098A}" presName="hierRoot4" presStyleCnt="0"/>
      <dgm:spPr/>
    </dgm:pt>
    <dgm:pt modelId="{A95775AD-2FE9-4BD0-AF85-92EC0C6D85BE}" type="pres">
      <dgm:prSet presAssocID="{13A9073B-9E79-4491-B9E6-ACF5B0CE098A}" presName="composite4" presStyleCnt="0"/>
      <dgm:spPr/>
    </dgm:pt>
    <dgm:pt modelId="{CDD8CC95-0770-44C6-B997-304E6E8F4D53}" type="pres">
      <dgm:prSet presAssocID="{13A9073B-9E79-4491-B9E6-ACF5B0CE098A}" presName="background4" presStyleLbl="node4" presStyleIdx="10" presStyleCnt="11"/>
      <dgm:spPr/>
    </dgm:pt>
    <dgm:pt modelId="{CDB0015E-975A-45EC-8719-63AD7EF170A5}" type="pres">
      <dgm:prSet presAssocID="{13A9073B-9E79-4491-B9E6-ACF5B0CE098A}" presName="text4" presStyleLbl="fgAcc4" presStyleIdx="10" presStyleCnt="11">
        <dgm:presLayoutVars>
          <dgm:chPref val="3"/>
        </dgm:presLayoutVars>
      </dgm:prSet>
      <dgm:spPr/>
      <dgm:t>
        <a:bodyPr/>
        <a:lstStyle/>
        <a:p>
          <a:endParaRPr lang="en-US"/>
        </a:p>
      </dgm:t>
    </dgm:pt>
    <dgm:pt modelId="{6DA7387D-0800-4A90-88DE-B3DCA9E6EC6D}" type="pres">
      <dgm:prSet presAssocID="{13A9073B-9E79-4491-B9E6-ACF5B0CE098A}" presName="hierChild5" presStyleCnt="0"/>
      <dgm:spPr/>
    </dgm:pt>
  </dgm:ptLst>
  <dgm:cxnLst>
    <dgm:cxn modelId="{03973466-F24B-4143-B371-A557DB1DFA74}" type="presOf" srcId="{52928AE6-AE9D-4DA3-9E1F-5D5F1E9B2360}" destId="{48EED524-0FA5-4F9A-BB66-C4FBC3246BE2}" srcOrd="0" destOrd="0" presId="urn:microsoft.com/office/officeart/2005/8/layout/hierarchy1"/>
    <dgm:cxn modelId="{A595C353-4C40-424B-A4D8-C6068EBE50F3}" type="presOf" srcId="{0ADF379F-00E1-4950-8E07-77497C3501D1}" destId="{362F6D30-FF37-4E73-879B-44A48A9B02CB}" srcOrd="0" destOrd="0" presId="urn:microsoft.com/office/officeart/2005/8/layout/hierarchy1"/>
    <dgm:cxn modelId="{0BBB5203-037E-4859-9E4F-2E4D916A1447}" type="presOf" srcId="{E72A33BA-7DF2-4518-846D-24EDAD30A618}" destId="{F2F184D2-BE2A-481B-AAF7-EF3F40D9D823}" srcOrd="0" destOrd="0" presId="urn:microsoft.com/office/officeart/2005/8/layout/hierarchy1"/>
    <dgm:cxn modelId="{00EFE186-37A0-485E-BF1C-14579EFCEE75}" srcId="{1D88D33D-EAC6-4FBE-94EF-1B86C340DD27}" destId="{863E2E3B-854E-4F8B-BA8C-8EC6C9DAEA65}" srcOrd="1" destOrd="0" parTransId="{E08D397A-8463-4613-B0E5-454A1E0154DC}" sibTransId="{64F56C62-26D4-4472-B9FC-21BAF6CD21BA}"/>
    <dgm:cxn modelId="{C75D579E-2260-402C-BA13-6247B1EBF8FA}" srcId="{5FC2DBC4-7EFA-4A5A-8C15-7331A3EF5B92}" destId="{13A9073B-9E79-4491-B9E6-ACF5B0CE098A}" srcOrd="1" destOrd="0" parTransId="{D566CE60-03A5-47DF-934B-05D1E163FFA6}" sibTransId="{B2F10740-50EE-4D52-9946-6B294C714E68}"/>
    <dgm:cxn modelId="{5CB9392B-85E6-4154-A9F2-806FCF37A09D}" type="presOf" srcId="{2C988F3E-A551-4F8D-ACE6-D5776B9BC412}" destId="{633ECA30-DE31-4024-93EA-A40DD5CC1D21}" srcOrd="0" destOrd="0" presId="urn:microsoft.com/office/officeart/2005/8/layout/hierarchy1"/>
    <dgm:cxn modelId="{7DB96751-9268-4D3C-A081-75787ED8FE1D}" srcId="{65BDC6CE-933B-4AFD-B0BF-763F49DEC5F3}" destId="{76220ACF-9943-4DCF-8422-BF80A1C78AD9}" srcOrd="1" destOrd="0" parTransId="{AF376668-7B41-4956-A4B4-1E52A34451F1}" sibTransId="{C24ABC8C-E920-484D-AA51-A1752C7897E3}"/>
    <dgm:cxn modelId="{4F45337B-5562-4C2F-B8BE-639EEB2C6AB9}" type="presOf" srcId="{79D90EB5-FC10-44FB-8721-5BA1353EDB7B}" destId="{52BCB4F7-7B38-4EF8-A316-0E8BEF906AE7}" srcOrd="0" destOrd="0" presId="urn:microsoft.com/office/officeart/2005/8/layout/hierarchy1"/>
    <dgm:cxn modelId="{9A2BCFE6-C314-4CB9-8EEE-AD376CAD811B}" type="presOf" srcId="{210DD71D-B5B8-42B0-BEEF-D8A336866918}" destId="{9800B9FA-F42B-42FA-B945-9A73875BA816}" srcOrd="0" destOrd="0" presId="urn:microsoft.com/office/officeart/2005/8/layout/hierarchy1"/>
    <dgm:cxn modelId="{08A6073D-B77E-4EA7-94F9-F498EACA4566}" type="presOf" srcId="{AF8F2051-F57B-4E80-A2CD-EDCCA3A560FF}" destId="{1040A76B-1560-458D-A812-681FAC9CA9B5}" srcOrd="0" destOrd="0" presId="urn:microsoft.com/office/officeart/2005/8/layout/hierarchy1"/>
    <dgm:cxn modelId="{D945AC99-C6D5-43E4-B115-23678666DE0A}" type="presOf" srcId="{7A772781-61B7-44B9-A227-E52FEC6A647A}" destId="{3F43B226-B83D-4C59-9E96-B8CF13C79588}" srcOrd="0" destOrd="0" presId="urn:microsoft.com/office/officeart/2005/8/layout/hierarchy1"/>
    <dgm:cxn modelId="{91228E05-5CFB-4E29-9E7D-BB539FB686D7}" srcId="{CD185ACC-E64A-4085-811F-0EB2240BB3BF}" destId="{210DD71D-B5B8-42B0-BEEF-D8A336866918}" srcOrd="0" destOrd="0" parTransId="{0FB65B75-1FE6-4358-BE78-FC6A09C21112}" sibTransId="{624D2FA7-BE3F-4A2C-BB39-5A85833608F9}"/>
    <dgm:cxn modelId="{083207A8-803E-4FA5-957E-E28B88C4DED5}" type="presOf" srcId="{76220ACF-9943-4DCF-8422-BF80A1C78AD9}" destId="{962324FA-DF49-4AAE-9C04-14E759C20304}" srcOrd="0" destOrd="0" presId="urn:microsoft.com/office/officeart/2005/8/layout/hierarchy1"/>
    <dgm:cxn modelId="{02F778D0-56D9-45D0-9186-BA70D4DC12CA}" type="presOf" srcId="{4B739811-2BD2-4B6E-94A4-B01416D89C87}" destId="{B4790EAE-0207-4182-9184-D4260F3E10A5}" srcOrd="0" destOrd="0" presId="urn:microsoft.com/office/officeart/2005/8/layout/hierarchy1"/>
    <dgm:cxn modelId="{FA89125A-64D0-4FE0-AF97-27007E3ADF00}" srcId="{7BB02F1F-97CC-46DD-8435-F99C994AE552}" destId="{DC842919-1850-4524-8CA1-55C969F525E2}" srcOrd="0" destOrd="0" parTransId="{4B739811-2BD2-4B6E-94A4-B01416D89C87}" sibTransId="{A6FADC77-7E57-489D-A121-634063D62CB3}"/>
    <dgm:cxn modelId="{7AE186E3-959F-4A8F-A404-63BFA4D11828}" type="presOf" srcId="{BDC58FE0-8F25-48F1-B8A8-77FE232B3585}" destId="{6C3D59BE-A812-4E46-BBD1-A1AB141B6FEA}" srcOrd="0" destOrd="0" presId="urn:microsoft.com/office/officeart/2005/8/layout/hierarchy1"/>
    <dgm:cxn modelId="{7DC870CA-A8CA-49C9-8B28-A0CCFDC6D437}" srcId="{C3E2879D-DF92-498D-97C4-BEFE3E5D975A}" destId="{107CC036-B9CA-43D4-A40C-B95BA926BCDC}" srcOrd="0" destOrd="0" parTransId="{79D90EB5-FC10-44FB-8721-5BA1353EDB7B}" sibTransId="{A2098777-0C19-4CD2-AB2B-A92FE7105377}"/>
    <dgm:cxn modelId="{741D107D-66A6-425C-BEC1-EADAD7AE313F}" srcId="{65BDC6CE-933B-4AFD-B0BF-763F49DEC5F3}" destId="{AF8F2051-F57B-4E80-A2CD-EDCCA3A560FF}" srcOrd="2" destOrd="0" parTransId="{30BF59EF-508E-43AE-8EEB-89ECA7DA6B0A}" sibTransId="{340D9128-EE34-4586-B719-E01624E6F8B6}"/>
    <dgm:cxn modelId="{6C8508F9-73ED-4C98-AA26-E9A71947577F}" srcId="{210DD71D-B5B8-42B0-BEEF-D8A336866918}" destId="{7BB02F1F-97CC-46DD-8435-F99C994AE552}" srcOrd="0" destOrd="0" parTransId="{FC33E701-68FD-442E-943B-FAA59DFFDBB9}" sibTransId="{D46039BC-03F9-4787-88E9-E6497FA09E14}"/>
    <dgm:cxn modelId="{5F9BD62A-1CD9-4C81-ABC4-5AA86309B896}" type="presOf" srcId="{5FC2DBC4-7EFA-4A5A-8C15-7331A3EF5B92}" destId="{FEB4CF7B-5B6F-4038-93FD-665EF556C28C}" srcOrd="0" destOrd="0" presId="urn:microsoft.com/office/officeart/2005/8/layout/hierarchy1"/>
    <dgm:cxn modelId="{0AA269F7-DA91-42C6-995C-AF0E71FF285B}" type="presOf" srcId="{A07700CB-2D4E-447F-A0C1-D8F687AC3769}" destId="{391F3D5F-F3E9-4281-9F69-F573699DD69C}" srcOrd="0" destOrd="0" presId="urn:microsoft.com/office/officeart/2005/8/layout/hierarchy1"/>
    <dgm:cxn modelId="{71C7BAA6-0329-4B12-B61B-98C13C4F56AC}" type="presOf" srcId="{DC842919-1850-4524-8CA1-55C969F525E2}" destId="{1C20E20D-5BD2-4EA9-86CB-B31776043309}" srcOrd="0" destOrd="0" presId="urn:microsoft.com/office/officeart/2005/8/layout/hierarchy1"/>
    <dgm:cxn modelId="{C3A098A8-EC15-4359-BF31-9BE6A26EF490}" type="presOf" srcId="{70AF21FE-E776-425B-AFC5-4754887667FB}" destId="{9C49E629-DC50-41B9-9B76-9F7B6585B399}" srcOrd="0" destOrd="0" presId="urn:microsoft.com/office/officeart/2005/8/layout/hierarchy1"/>
    <dgm:cxn modelId="{81448DA6-3218-47CE-AB68-DF08C05ACA6E}" srcId="{210DD71D-B5B8-42B0-BEEF-D8A336866918}" destId="{C3E2879D-DF92-498D-97C4-BEFE3E5D975A}" srcOrd="1" destOrd="0" parTransId="{E296A1B0-3E9D-4B21-9AD9-B265BE23A40C}" sibTransId="{768CACDE-C16E-4F01-92DD-EDF2ADCBD9C0}"/>
    <dgm:cxn modelId="{262A70C6-4AE6-4037-A365-1CB8BA852243}" type="presOf" srcId="{E08D397A-8463-4613-B0E5-454A1E0154DC}" destId="{5A5C2C67-0B66-4116-B19E-17113EAEA8BB}" srcOrd="0" destOrd="0" presId="urn:microsoft.com/office/officeart/2005/8/layout/hierarchy1"/>
    <dgm:cxn modelId="{42FFF31A-143A-4A53-8F24-961CF4300103}" type="presOf" srcId="{7BB02F1F-97CC-46DD-8435-F99C994AE552}" destId="{0C1229A7-3DE8-41E7-8EF3-4B5ADCF32EA6}" srcOrd="0" destOrd="0" presId="urn:microsoft.com/office/officeart/2005/8/layout/hierarchy1"/>
    <dgm:cxn modelId="{50588A0E-8492-441B-87AA-2B223923008E}" type="presOf" srcId="{708773AF-5902-436E-A71D-A1B89FC6B5EC}" destId="{C72E23E7-AEE3-4CD5-BC63-EDBD82EF9B19}" srcOrd="0" destOrd="0" presId="urn:microsoft.com/office/officeart/2005/8/layout/hierarchy1"/>
    <dgm:cxn modelId="{AF3249AC-EA07-4357-9368-01F95F79B808}" type="presOf" srcId="{BE66FDCE-F8CB-4A57-AB8E-2CC298451270}" destId="{06676357-6C04-455E-98D3-AEC62D2928C5}" srcOrd="0" destOrd="0" presId="urn:microsoft.com/office/officeart/2005/8/layout/hierarchy1"/>
    <dgm:cxn modelId="{2CB81EA4-44C1-4D6E-870E-3FC56A374B4C}" type="presOf" srcId="{1D88D33D-EAC6-4FBE-94EF-1B86C340DD27}" destId="{29C9239F-0E22-42EF-B2A2-FBEC2319E12B}" srcOrd="0" destOrd="0" presId="urn:microsoft.com/office/officeart/2005/8/layout/hierarchy1"/>
    <dgm:cxn modelId="{DA55F5BE-C9D1-4B2C-8D4F-D4DB77535E82}" srcId="{C3E2879D-DF92-498D-97C4-BEFE3E5D975A}" destId="{5FC2DBC4-7EFA-4A5A-8C15-7331A3EF5B92}" srcOrd="1" destOrd="0" parTransId="{BE66FDCE-F8CB-4A57-AB8E-2CC298451270}" sibTransId="{499EC7E1-11F7-44B2-A770-FB224480FC49}"/>
    <dgm:cxn modelId="{6440078D-66CC-4CDF-B18C-3E6536B05319}" srcId="{5FC2DBC4-7EFA-4A5A-8C15-7331A3EF5B92}" destId="{1D88D33D-EAC6-4FBE-94EF-1B86C340DD27}" srcOrd="0" destOrd="0" parTransId="{C92F9A67-7E61-4785-A782-CD3B489E599B}" sibTransId="{1A5F55BF-075B-4672-A260-534E7B54B170}"/>
    <dgm:cxn modelId="{CB23C3A3-EC07-4CDC-A77C-6FB323556345}" type="presOf" srcId="{A8558706-146F-46E4-9DD2-AFC0135EEA23}" destId="{3CA4FD9A-B3E8-40D5-AD3F-96EF9B51F928}" srcOrd="0" destOrd="0" presId="urn:microsoft.com/office/officeart/2005/8/layout/hierarchy1"/>
    <dgm:cxn modelId="{954455FB-2727-47BC-BD9C-FE10F02609B1}" srcId="{65BDC6CE-933B-4AFD-B0BF-763F49DEC5F3}" destId="{A8558706-146F-46E4-9DD2-AFC0135EEA23}" srcOrd="0" destOrd="0" parTransId="{BDC58FE0-8F25-48F1-B8A8-77FE232B3585}" sibTransId="{AB11EABC-7BD6-426A-B183-C463BD3D45B6}"/>
    <dgm:cxn modelId="{A72AA735-9C60-4AD9-AA75-21B2F72F410F}" type="presOf" srcId="{5B602A3A-2082-4FE3-8315-11F79718D305}" destId="{0C16BBA2-2771-4FC2-B114-AE240749CE7E}" srcOrd="0" destOrd="0" presId="urn:microsoft.com/office/officeart/2005/8/layout/hierarchy1"/>
    <dgm:cxn modelId="{F1B28F60-F95D-4A26-82F2-9FD0DA88881E}" type="presOf" srcId="{CD185ACC-E64A-4085-811F-0EB2240BB3BF}" destId="{E13D47EC-09AC-49E9-B619-49939DAFBB4F}" srcOrd="0" destOrd="0" presId="urn:microsoft.com/office/officeart/2005/8/layout/hierarchy1"/>
    <dgm:cxn modelId="{6FDC3E29-1B11-425D-A56D-243A918EF69E}" type="presOf" srcId="{C3E2879D-DF92-498D-97C4-BEFE3E5D975A}" destId="{F88CA926-B649-4C3A-96DF-9C2CA79AA9B5}" srcOrd="0" destOrd="0" presId="urn:microsoft.com/office/officeart/2005/8/layout/hierarchy1"/>
    <dgm:cxn modelId="{353D0CC8-7EBD-4F50-8296-EFF49B05A240}" type="presOf" srcId="{E296A1B0-3E9D-4B21-9AD9-B265BE23A40C}" destId="{6C3BE957-CB4A-424E-B559-2E251AA812A6}" srcOrd="0" destOrd="0" presId="urn:microsoft.com/office/officeart/2005/8/layout/hierarchy1"/>
    <dgm:cxn modelId="{0EBD27AE-A348-4FED-90F0-A9FA03C99EEF}" type="presOf" srcId="{AF376668-7B41-4956-A4B4-1E52A34451F1}" destId="{93B6B680-0AA1-4754-B31D-AF37FD26F476}" srcOrd="0" destOrd="0" presId="urn:microsoft.com/office/officeart/2005/8/layout/hierarchy1"/>
    <dgm:cxn modelId="{4F6C1277-2EEA-41E5-AD99-9939B377A34D}" srcId="{7BB02F1F-97CC-46DD-8435-F99C994AE552}" destId="{52928AE6-AE9D-4DA3-9E1F-5D5F1E9B2360}" srcOrd="1" destOrd="0" parTransId="{708773AF-5902-436E-A71D-A1B89FC6B5EC}" sibTransId="{9F28A14C-C803-40AD-8D0A-9A08D8C1CB08}"/>
    <dgm:cxn modelId="{BECCF0D5-8D13-4505-8CAF-C70AADB0BB12}" type="presOf" srcId="{A47DE319-2992-4D0E-ACAF-D2731CC29E33}" destId="{7EFC3E36-EBA5-484F-8D57-F03465B2E54A}" srcOrd="0" destOrd="0" presId="urn:microsoft.com/office/officeart/2005/8/layout/hierarchy1"/>
    <dgm:cxn modelId="{7AF28E3B-8C69-4CF9-B1B6-4EB2C9A56D05}" type="presOf" srcId="{C92F9A67-7E61-4785-A782-CD3B489E599B}" destId="{17E50935-E01C-44D7-847D-B0199CCB4B4B}" srcOrd="0" destOrd="0" presId="urn:microsoft.com/office/officeart/2005/8/layout/hierarchy1"/>
    <dgm:cxn modelId="{F954B224-43D6-44A3-8BF4-A41EACB969B7}" srcId="{DC842919-1850-4524-8CA1-55C969F525E2}" destId="{65BDC6CE-933B-4AFD-B0BF-763F49DEC5F3}" srcOrd="0" destOrd="0" parTransId="{5B602A3A-2082-4FE3-8315-11F79718D305}" sibTransId="{6869CC3A-8653-4CAF-8B78-D606A175DB8A}"/>
    <dgm:cxn modelId="{34CF5D1B-D8D9-4B99-B05C-EB3099C8FBFE}" type="presOf" srcId="{863E2E3B-854E-4F8B-BA8C-8EC6C9DAEA65}" destId="{02A428B9-4F11-40C6-B3CA-3D740B36BA59}" srcOrd="0" destOrd="0" presId="urn:microsoft.com/office/officeart/2005/8/layout/hierarchy1"/>
    <dgm:cxn modelId="{13E7C2E0-A410-47A9-9610-5D90BCC1305D}" type="presOf" srcId="{30BF59EF-508E-43AE-8EEB-89ECA7DA6B0A}" destId="{A424C73A-6CE0-4B14-9C8A-E3B7EA3F2F4B}" srcOrd="0" destOrd="0" presId="urn:microsoft.com/office/officeart/2005/8/layout/hierarchy1"/>
    <dgm:cxn modelId="{5EBF376F-2747-4D14-A35C-E2C4A528975B}" srcId="{1D88D33D-EAC6-4FBE-94EF-1B86C340DD27}" destId="{A07700CB-2D4E-447F-A0C1-D8F687AC3769}" srcOrd="0" destOrd="0" parTransId="{0ADF379F-00E1-4950-8E07-77497C3501D1}" sibTransId="{63ED794A-6A18-4AB9-857C-1B6D942D130E}"/>
    <dgm:cxn modelId="{CF5D08B8-D759-4076-BC38-B3CC24A65F1E}" srcId="{DC842919-1850-4524-8CA1-55C969F525E2}" destId="{2C988F3E-A551-4F8D-ACE6-D5776B9BC412}" srcOrd="1" destOrd="0" parTransId="{70AF21FE-E776-425B-AFC5-4754887667FB}" sibTransId="{AA56CB83-03D3-4EEA-877D-D1B70B292BBE}"/>
    <dgm:cxn modelId="{BFD61B7F-0633-4A90-8DAD-1C258D267B52}" srcId="{52928AE6-AE9D-4DA3-9E1F-5D5F1E9B2360}" destId="{9B27C5AB-91B1-436F-9014-97BE367AE1E6}" srcOrd="0" destOrd="0" parTransId="{7A772781-61B7-44B9-A227-E52FEC6A647A}" sibTransId="{67F33D29-B143-47E0-873F-6236A49D2365}"/>
    <dgm:cxn modelId="{D359327A-A1BC-4998-9FF3-6034E2A1B7D6}" type="presOf" srcId="{D566CE60-03A5-47DF-934B-05D1E163FFA6}" destId="{436FB99C-3510-4F0E-AA3A-C46FFCFE0973}" srcOrd="0" destOrd="0" presId="urn:microsoft.com/office/officeart/2005/8/layout/hierarchy1"/>
    <dgm:cxn modelId="{0174549C-9E7F-447B-BA40-459A9A762213}" type="presOf" srcId="{FC33E701-68FD-442E-943B-FAA59DFFDBB9}" destId="{D5CD0A53-593A-40A4-9E2C-370245C4B7F5}" srcOrd="0" destOrd="0" presId="urn:microsoft.com/office/officeart/2005/8/layout/hierarchy1"/>
    <dgm:cxn modelId="{7B64B86E-95F8-43A6-8743-2B5936E36CEA}" type="presOf" srcId="{107CC036-B9CA-43D4-A40C-B95BA926BCDC}" destId="{9DD538EC-D18E-4314-9C9B-5815A6FE6539}" srcOrd="0" destOrd="0" presId="urn:microsoft.com/office/officeart/2005/8/layout/hierarchy1"/>
    <dgm:cxn modelId="{0CFCDF53-22D9-4311-B544-32F8957F9751}" type="presOf" srcId="{13A9073B-9E79-4491-B9E6-ACF5B0CE098A}" destId="{CDB0015E-975A-45EC-8719-63AD7EF170A5}" srcOrd="0" destOrd="0" presId="urn:microsoft.com/office/officeart/2005/8/layout/hierarchy1"/>
    <dgm:cxn modelId="{62F68097-D894-4814-AE6E-C2DB10F2B63D}" type="presOf" srcId="{65BDC6CE-933B-4AFD-B0BF-763F49DEC5F3}" destId="{8AEF0FCD-952B-439F-94B6-5991DB33EF31}" srcOrd="0" destOrd="0" presId="urn:microsoft.com/office/officeart/2005/8/layout/hierarchy1"/>
    <dgm:cxn modelId="{F30359F1-4202-4349-AE6B-B4F5F28D5E92}" srcId="{1D88D33D-EAC6-4FBE-94EF-1B86C340DD27}" destId="{E72A33BA-7DF2-4518-846D-24EDAD30A618}" srcOrd="2" destOrd="0" parTransId="{A47DE319-2992-4D0E-ACAF-D2731CC29E33}" sibTransId="{25766547-9916-4800-A1A3-350EF7BB79E4}"/>
    <dgm:cxn modelId="{851FAA21-B1D5-4EAE-8F34-220D3C55E50F}" type="presOf" srcId="{9B27C5AB-91B1-436F-9014-97BE367AE1E6}" destId="{69BBB51D-CF36-45B9-A616-ED8606DCA0F1}" srcOrd="0" destOrd="0" presId="urn:microsoft.com/office/officeart/2005/8/layout/hierarchy1"/>
    <dgm:cxn modelId="{276EDB80-FCE1-4216-81DD-E47E7BC84670}" type="presParOf" srcId="{E13D47EC-09AC-49E9-B619-49939DAFBB4F}" destId="{F3084DB9-8792-449C-95BA-7E3CCA1FED95}" srcOrd="0" destOrd="0" presId="urn:microsoft.com/office/officeart/2005/8/layout/hierarchy1"/>
    <dgm:cxn modelId="{5FB1C297-65C6-473D-A7A7-4166FB43BA3D}" type="presParOf" srcId="{F3084DB9-8792-449C-95BA-7E3CCA1FED95}" destId="{ECB961C8-DA22-49A9-ABFF-AB5F77428248}" srcOrd="0" destOrd="0" presId="urn:microsoft.com/office/officeart/2005/8/layout/hierarchy1"/>
    <dgm:cxn modelId="{DC2E1F91-5502-4A8B-993E-47C4ACC2200A}" type="presParOf" srcId="{ECB961C8-DA22-49A9-ABFF-AB5F77428248}" destId="{984DDDEA-7248-40D8-9820-CC0772870DCC}" srcOrd="0" destOrd="0" presId="urn:microsoft.com/office/officeart/2005/8/layout/hierarchy1"/>
    <dgm:cxn modelId="{046E91F5-A3D1-45D1-9210-74EE71BEB3E2}" type="presParOf" srcId="{ECB961C8-DA22-49A9-ABFF-AB5F77428248}" destId="{9800B9FA-F42B-42FA-B945-9A73875BA816}" srcOrd="1" destOrd="0" presId="urn:microsoft.com/office/officeart/2005/8/layout/hierarchy1"/>
    <dgm:cxn modelId="{1AFEA566-6E92-4E6B-9312-1B999ED0F69C}" type="presParOf" srcId="{F3084DB9-8792-449C-95BA-7E3CCA1FED95}" destId="{2B4CDA27-AF60-49DD-B48B-7C1D4E407569}" srcOrd="1" destOrd="0" presId="urn:microsoft.com/office/officeart/2005/8/layout/hierarchy1"/>
    <dgm:cxn modelId="{DF432D31-F2E6-4BE1-95FA-57F5AC3B02FC}" type="presParOf" srcId="{2B4CDA27-AF60-49DD-B48B-7C1D4E407569}" destId="{D5CD0A53-593A-40A4-9E2C-370245C4B7F5}" srcOrd="0" destOrd="0" presId="urn:microsoft.com/office/officeart/2005/8/layout/hierarchy1"/>
    <dgm:cxn modelId="{07C03CC2-20E5-4C06-B825-CFE50DA5C7CC}" type="presParOf" srcId="{2B4CDA27-AF60-49DD-B48B-7C1D4E407569}" destId="{3AFCF3B9-2537-442C-A4B6-95AB8CE0CFEB}" srcOrd="1" destOrd="0" presId="urn:microsoft.com/office/officeart/2005/8/layout/hierarchy1"/>
    <dgm:cxn modelId="{E1FF6376-0ED0-46EE-96C0-46F19E8EB6AE}" type="presParOf" srcId="{3AFCF3B9-2537-442C-A4B6-95AB8CE0CFEB}" destId="{1A19C6F6-E488-4B7B-98EA-2CB1961F5B4D}" srcOrd="0" destOrd="0" presId="urn:microsoft.com/office/officeart/2005/8/layout/hierarchy1"/>
    <dgm:cxn modelId="{A30217C7-7D63-4AD3-B54F-521D6FC54AD9}" type="presParOf" srcId="{1A19C6F6-E488-4B7B-98EA-2CB1961F5B4D}" destId="{FBCB8E50-ADDE-4E3B-A557-C990C53DB688}" srcOrd="0" destOrd="0" presId="urn:microsoft.com/office/officeart/2005/8/layout/hierarchy1"/>
    <dgm:cxn modelId="{C3152078-0482-4BA8-AEF9-E8141AB655A7}" type="presParOf" srcId="{1A19C6F6-E488-4B7B-98EA-2CB1961F5B4D}" destId="{0C1229A7-3DE8-41E7-8EF3-4B5ADCF32EA6}" srcOrd="1" destOrd="0" presId="urn:microsoft.com/office/officeart/2005/8/layout/hierarchy1"/>
    <dgm:cxn modelId="{3F0D1406-0239-4C73-8311-9EB8882412B9}" type="presParOf" srcId="{3AFCF3B9-2537-442C-A4B6-95AB8CE0CFEB}" destId="{D8297089-E0F4-48A0-A785-CB9A07023A62}" srcOrd="1" destOrd="0" presId="urn:microsoft.com/office/officeart/2005/8/layout/hierarchy1"/>
    <dgm:cxn modelId="{C91E03C9-685D-429E-B803-ACEEBF9E2CB5}" type="presParOf" srcId="{D8297089-E0F4-48A0-A785-CB9A07023A62}" destId="{B4790EAE-0207-4182-9184-D4260F3E10A5}" srcOrd="0" destOrd="0" presId="urn:microsoft.com/office/officeart/2005/8/layout/hierarchy1"/>
    <dgm:cxn modelId="{EF28C410-D3BF-4D5F-800F-A89DD48B350A}" type="presParOf" srcId="{D8297089-E0F4-48A0-A785-CB9A07023A62}" destId="{108B1B19-4136-4C45-B959-D388EC70E2CA}" srcOrd="1" destOrd="0" presId="urn:microsoft.com/office/officeart/2005/8/layout/hierarchy1"/>
    <dgm:cxn modelId="{1E58F354-A5C6-4928-A827-9853FAB8C011}" type="presParOf" srcId="{108B1B19-4136-4C45-B959-D388EC70E2CA}" destId="{AF7C97D8-211F-4B49-AAC0-2B11542C9E39}" srcOrd="0" destOrd="0" presId="urn:microsoft.com/office/officeart/2005/8/layout/hierarchy1"/>
    <dgm:cxn modelId="{30BE3189-0291-41FF-BECA-714CC1C0AC25}" type="presParOf" srcId="{AF7C97D8-211F-4B49-AAC0-2B11542C9E39}" destId="{61A77308-B0EE-4B6B-B083-229083FC3832}" srcOrd="0" destOrd="0" presId="urn:microsoft.com/office/officeart/2005/8/layout/hierarchy1"/>
    <dgm:cxn modelId="{F1C805B1-70C6-438F-AE62-1FE802335265}" type="presParOf" srcId="{AF7C97D8-211F-4B49-AAC0-2B11542C9E39}" destId="{1C20E20D-5BD2-4EA9-86CB-B31776043309}" srcOrd="1" destOrd="0" presId="urn:microsoft.com/office/officeart/2005/8/layout/hierarchy1"/>
    <dgm:cxn modelId="{A3D5AE13-06CD-40A4-8022-01713E42D367}" type="presParOf" srcId="{108B1B19-4136-4C45-B959-D388EC70E2CA}" destId="{09AC8F24-937D-4835-91D9-D978D551E4A4}" srcOrd="1" destOrd="0" presId="urn:microsoft.com/office/officeart/2005/8/layout/hierarchy1"/>
    <dgm:cxn modelId="{C8D5E9F0-E36A-4B12-A826-F654E2108E6C}" type="presParOf" srcId="{09AC8F24-937D-4835-91D9-D978D551E4A4}" destId="{0C16BBA2-2771-4FC2-B114-AE240749CE7E}" srcOrd="0" destOrd="0" presId="urn:microsoft.com/office/officeart/2005/8/layout/hierarchy1"/>
    <dgm:cxn modelId="{57D01B5C-C894-4996-B67E-7422FA308C39}" type="presParOf" srcId="{09AC8F24-937D-4835-91D9-D978D551E4A4}" destId="{4BC8AFD2-02FE-4816-B156-F9B669B337FF}" srcOrd="1" destOrd="0" presId="urn:microsoft.com/office/officeart/2005/8/layout/hierarchy1"/>
    <dgm:cxn modelId="{5EA6DED2-F547-4905-8C1D-8001BB5E87AE}" type="presParOf" srcId="{4BC8AFD2-02FE-4816-B156-F9B669B337FF}" destId="{781B55F4-1AC1-4989-BDB1-C272113CFBC6}" srcOrd="0" destOrd="0" presId="urn:microsoft.com/office/officeart/2005/8/layout/hierarchy1"/>
    <dgm:cxn modelId="{DEA2DAE3-F3CA-422D-B2AF-F3E74BAB92CF}" type="presParOf" srcId="{781B55F4-1AC1-4989-BDB1-C272113CFBC6}" destId="{49F778B9-D488-464E-AC91-335C0D69999C}" srcOrd="0" destOrd="0" presId="urn:microsoft.com/office/officeart/2005/8/layout/hierarchy1"/>
    <dgm:cxn modelId="{CEA358BC-B87E-42E8-8830-D3E32B9A76CA}" type="presParOf" srcId="{781B55F4-1AC1-4989-BDB1-C272113CFBC6}" destId="{8AEF0FCD-952B-439F-94B6-5991DB33EF31}" srcOrd="1" destOrd="0" presId="urn:microsoft.com/office/officeart/2005/8/layout/hierarchy1"/>
    <dgm:cxn modelId="{5AE4BAB7-44A9-40C6-BA47-00D2C30FEDA9}" type="presParOf" srcId="{4BC8AFD2-02FE-4816-B156-F9B669B337FF}" destId="{A17A3FBE-60EF-4C0B-AFDB-EBA5858D0F4C}" srcOrd="1" destOrd="0" presId="urn:microsoft.com/office/officeart/2005/8/layout/hierarchy1"/>
    <dgm:cxn modelId="{2BEA2951-73B9-4E0F-8685-AB8A2661AAFF}" type="presParOf" srcId="{A17A3FBE-60EF-4C0B-AFDB-EBA5858D0F4C}" destId="{6C3D59BE-A812-4E46-BBD1-A1AB141B6FEA}" srcOrd="0" destOrd="0" presId="urn:microsoft.com/office/officeart/2005/8/layout/hierarchy1"/>
    <dgm:cxn modelId="{E63C3903-4735-48A1-8396-1AEB54182C85}" type="presParOf" srcId="{A17A3FBE-60EF-4C0B-AFDB-EBA5858D0F4C}" destId="{CD0F10C2-AA9E-4A79-BB27-0F5DAAE3B037}" srcOrd="1" destOrd="0" presId="urn:microsoft.com/office/officeart/2005/8/layout/hierarchy1"/>
    <dgm:cxn modelId="{ACFE64E9-77F0-4750-9DE7-C581D8E1B429}" type="presParOf" srcId="{CD0F10C2-AA9E-4A79-BB27-0F5DAAE3B037}" destId="{37877912-3DC9-4D12-89B6-187D86F98AB9}" srcOrd="0" destOrd="0" presId="urn:microsoft.com/office/officeart/2005/8/layout/hierarchy1"/>
    <dgm:cxn modelId="{B9E8D9F8-3908-414B-B979-3D5CE1A73C11}" type="presParOf" srcId="{37877912-3DC9-4D12-89B6-187D86F98AB9}" destId="{9C9770C9-50A2-4E9D-A5A5-18606AF60BDE}" srcOrd="0" destOrd="0" presId="urn:microsoft.com/office/officeart/2005/8/layout/hierarchy1"/>
    <dgm:cxn modelId="{1191E4A2-0184-423D-A586-03A08C2B38F4}" type="presParOf" srcId="{37877912-3DC9-4D12-89B6-187D86F98AB9}" destId="{3CA4FD9A-B3E8-40D5-AD3F-96EF9B51F928}" srcOrd="1" destOrd="0" presId="urn:microsoft.com/office/officeart/2005/8/layout/hierarchy1"/>
    <dgm:cxn modelId="{987E45E0-F01B-4262-8CB9-4C7F18114039}" type="presParOf" srcId="{CD0F10C2-AA9E-4A79-BB27-0F5DAAE3B037}" destId="{C58B0027-3E90-4511-9B92-BEB5F6C6E9E1}" srcOrd="1" destOrd="0" presId="urn:microsoft.com/office/officeart/2005/8/layout/hierarchy1"/>
    <dgm:cxn modelId="{3B08996E-877E-4A5F-91B5-A72399658EE5}" type="presParOf" srcId="{A17A3FBE-60EF-4C0B-AFDB-EBA5858D0F4C}" destId="{93B6B680-0AA1-4754-B31D-AF37FD26F476}" srcOrd="2" destOrd="0" presId="urn:microsoft.com/office/officeart/2005/8/layout/hierarchy1"/>
    <dgm:cxn modelId="{5485D4EA-08E0-4C5E-8A24-819F587B85E1}" type="presParOf" srcId="{A17A3FBE-60EF-4C0B-AFDB-EBA5858D0F4C}" destId="{09E61E50-E492-4244-8EE6-AB0C59EA377D}" srcOrd="3" destOrd="0" presId="urn:microsoft.com/office/officeart/2005/8/layout/hierarchy1"/>
    <dgm:cxn modelId="{0EAC156D-7D27-4674-A4F3-8CE9C0AF3031}" type="presParOf" srcId="{09E61E50-E492-4244-8EE6-AB0C59EA377D}" destId="{4A664F5A-A758-4ED4-B534-FD95DD7169D3}" srcOrd="0" destOrd="0" presId="urn:microsoft.com/office/officeart/2005/8/layout/hierarchy1"/>
    <dgm:cxn modelId="{7C2FAC99-1920-40A5-8589-14C826684F90}" type="presParOf" srcId="{4A664F5A-A758-4ED4-B534-FD95DD7169D3}" destId="{7454C072-DE33-47A3-9031-19FEF721BE69}" srcOrd="0" destOrd="0" presId="urn:microsoft.com/office/officeart/2005/8/layout/hierarchy1"/>
    <dgm:cxn modelId="{8CDBC5B2-131D-468F-A556-05648DE01BD7}" type="presParOf" srcId="{4A664F5A-A758-4ED4-B534-FD95DD7169D3}" destId="{962324FA-DF49-4AAE-9C04-14E759C20304}" srcOrd="1" destOrd="0" presId="urn:microsoft.com/office/officeart/2005/8/layout/hierarchy1"/>
    <dgm:cxn modelId="{C90B3BB4-CB40-4548-8ECB-1D6CCB89EF82}" type="presParOf" srcId="{09E61E50-E492-4244-8EE6-AB0C59EA377D}" destId="{E137D91D-D40E-4459-A109-6F0AA173D18F}" srcOrd="1" destOrd="0" presId="urn:microsoft.com/office/officeart/2005/8/layout/hierarchy1"/>
    <dgm:cxn modelId="{E6ACE9E5-2646-488B-9941-11BD38F6FD6C}" type="presParOf" srcId="{A17A3FBE-60EF-4C0B-AFDB-EBA5858D0F4C}" destId="{A424C73A-6CE0-4B14-9C8A-E3B7EA3F2F4B}" srcOrd="4" destOrd="0" presId="urn:microsoft.com/office/officeart/2005/8/layout/hierarchy1"/>
    <dgm:cxn modelId="{4DB8C4ED-D4A7-47A8-9CCC-1D6E1319F388}" type="presParOf" srcId="{A17A3FBE-60EF-4C0B-AFDB-EBA5858D0F4C}" destId="{026A32E8-1D3F-49F1-A651-F0E65BCDABE6}" srcOrd="5" destOrd="0" presId="urn:microsoft.com/office/officeart/2005/8/layout/hierarchy1"/>
    <dgm:cxn modelId="{C21CBD37-8276-4DF1-A094-E97711E01E78}" type="presParOf" srcId="{026A32E8-1D3F-49F1-A651-F0E65BCDABE6}" destId="{76DC17CB-F1F3-4712-BA74-6FA548F70ED0}" srcOrd="0" destOrd="0" presId="urn:microsoft.com/office/officeart/2005/8/layout/hierarchy1"/>
    <dgm:cxn modelId="{E44D4E0B-7206-488A-88D0-69D4BBFAE397}" type="presParOf" srcId="{76DC17CB-F1F3-4712-BA74-6FA548F70ED0}" destId="{DC88C137-E90C-4135-85BF-DBA5931680CB}" srcOrd="0" destOrd="0" presId="urn:microsoft.com/office/officeart/2005/8/layout/hierarchy1"/>
    <dgm:cxn modelId="{3E29E7AC-1FCD-437E-8807-E2040C03F41C}" type="presParOf" srcId="{76DC17CB-F1F3-4712-BA74-6FA548F70ED0}" destId="{1040A76B-1560-458D-A812-681FAC9CA9B5}" srcOrd="1" destOrd="0" presId="urn:microsoft.com/office/officeart/2005/8/layout/hierarchy1"/>
    <dgm:cxn modelId="{65AAF9BA-412F-45C1-8D48-5306EDF9A972}" type="presParOf" srcId="{026A32E8-1D3F-49F1-A651-F0E65BCDABE6}" destId="{9E290CDA-BB21-4B12-8A83-F70515C6D561}" srcOrd="1" destOrd="0" presId="urn:microsoft.com/office/officeart/2005/8/layout/hierarchy1"/>
    <dgm:cxn modelId="{96D495C1-27AA-45D2-BFEF-F0E40AD54D7F}" type="presParOf" srcId="{09AC8F24-937D-4835-91D9-D978D551E4A4}" destId="{9C49E629-DC50-41B9-9B76-9F7B6585B399}" srcOrd="2" destOrd="0" presId="urn:microsoft.com/office/officeart/2005/8/layout/hierarchy1"/>
    <dgm:cxn modelId="{EC8F99CA-3779-42A2-BD20-426152984E5F}" type="presParOf" srcId="{09AC8F24-937D-4835-91D9-D978D551E4A4}" destId="{6DEB8DFC-A27A-43D7-B0DE-0E66E6D8A9B7}" srcOrd="3" destOrd="0" presId="urn:microsoft.com/office/officeart/2005/8/layout/hierarchy1"/>
    <dgm:cxn modelId="{B75554F0-D56C-486C-A95C-37E4B6404297}" type="presParOf" srcId="{6DEB8DFC-A27A-43D7-B0DE-0E66E6D8A9B7}" destId="{494E5B59-EDA2-4D46-9ED9-B0C8B24C87F8}" srcOrd="0" destOrd="0" presId="urn:microsoft.com/office/officeart/2005/8/layout/hierarchy1"/>
    <dgm:cxn modelId="{412EFC32-E08B-4B61-8B25-A6C58EC46F31}" type="presParOf" srcId="{494E5B59-EDA2-4D46-9ED9-B0C8B24C87F8}" destId="{B7F985C9-82B1-4FEE-B20C-0216E182AB40}" srcOrd="0" destOrd="0" presId="urn:microsoft.com/office/officeart/2005/8/layout/hierarchy1"/>
    <dgm:cxn modelId="{E55BFF9A-BB76-4FAD-9BD1-120AAE47E656}" type="presParOf" srcId="{494E5B59-EDA2-4D46-9ED9-B0C8B24C87F8}" destId="{633ECA30-DE31-4024-93EA-A40DD5CC1D21}" srcOrd="1" destOrd="0" presId="urn:microsoft.com/office/officeart/2005/8/layout/hierarchy1"/>
    <dgm:cxn modelId="{57541DD1-EECD-412A-883B-571012407FF0}" type="presParOf" srcId="{6DEB8DFC-A27A-43D7-B0DE-0E66E6D8A9B7}" destId="{7BE3E7CC-3EDC-4737-8096-BF55CD97AB6A}" srcOrd="1" destOrd="0" presId="urn:microsoft.com/office/officeart/2005/8/layout/hierarchy1"/>
    <dgm:cxn modelId="{4494C9E4-C839-4415-B3A3-32D287177E36}" type="presParOf" srcId="{D8297089-E0F4-48A0-A785-CB9A07023A62}" destId="{C72E23E7-AEE3-4CD5-BC63-EDBD82EF9B19}" srcOrd="2" destOrd="0" presId="urn:microsoft.com/office/officeart/2005/8/layout/hierarchy1"/>
    <dgm:cxn modelId="{98C82CA7-9D5E-421E-8AB8-DEA720A22981}" type="presParOf" srcId="{D8297089-E0F4-48A0-A785-CB9A07023A62}" destId="{97B3445E-AE8C-49AE-BC15-0EEF2E15EC4E}" srcOrd="3" destOrd="0" presId="urn:microsoft.com/office/officeart/2005/8/layout/hierarchy1"/>
    <dgm:cxn modelId="{75229D10-08C1-440D-BBAC-30EE7FDAA226}" type="presParOf" srcId="{97B3445E-AE8C-49AE-BC15-0EEF2E15EC4E}" destId="{6E8C9C1E-5EB3-4B91-B578-2BB5ADCD7932}" srcOrd="0" destOrd="0" presId="urn:microsoft.com/office/officeart/2005/8/layout/hierarchy1"/>
    <dgm:cxn modelId="{30C305D9-B42F-48D7-AA11-C58F470423A4}" type="presParOf" srcId="{6E8C9C1E-5EB3-4B91-B578-2BB5ADCD7932}" destId="{27B34B94-D719-4C45-B992-D24C68131B31}" srcOrd="0" destOrd="0" presId="urn:microsoft.com/office/officeart/2005/8/layout/hierarchy1"/>
    <dgm:cxn modelId="{29765EC5-37B7-4798-9D45-BC0441C63AD4}" type="presParOf" srcId="{6E8C9C1E-5EB3-4B91-B578-2BB5ADCD7932}" destId="{48EED524-0FA5-4F9A-BB66-C4FBC3246BE2}" srcOrd="1" destOrd="0" presId="urn:microsoft.com/office/officeart/2005/8/layout/hierarchy1"/>
    <dgm:cxn modelId="{F5A00364-B07E-4967-8E73-63A9F7DD6AD3}" type="presParOf" srcId="{97B3445E-AE8C-49AE-BC15-0EEF2E15EC4E}" destId="{279491D3-D8FC-4743-A6AC-13CAEC757FAA}" srcOrd="1" destOrd="0" presId="urn:microsoft.com/office/officeart/2005/8/layout/hierarchy1"/>
    <dgm:cxn modelId="{61BEF737-6319-4D2C-8A6D-DA819552C0F0}" type="presParOf" srcId="{279491D3-D8FC-4743-A6AC-13CAEC757FAA}" destId="{3F43B226-B83D-4C59-9E96-B8CF13C79588}" srcOrd="0" destOrd="0" presId="urn:microsoft.com/office/officeart/2005/8/layout/hierarchy1"/>
    <dgm:cxn modelId="{0350D5B1-6A8E-4E1E-A3FF-0E3ABAC0932A}" type="presParOf" srcId="{279491D3-D8FC-4743-A6AC-13CAEC757FAA}" destId="{02B9B218-98CC-4E1E-8E94-C12E7D9CD1C3}" srcOrd="1" destOrd="0" presId="urn:microsoft.com/office/officeart/2005/8/layout/hierarchy1"/>
    <dgm:cxn modelId="{03EAC8D1-8A93-4392-BF55-F88F5AB899CC}" type="presParOf" srcId="{02B9B218-98CC-4E1E-8E94-C12E7D9CD1C3}" destId="{542C201C-14DB-4045-B7AD-3BD60D28F33F}" srcOrd="0" destOrd="0" presId="urn:microsoft.com/office/officeart/2005/8/layout/hierarchy1"/>
    <dgm:cxn modelId="{ED2BF4BE-74F4-42F6-AF73-E708976E23F0}" type="presParOf" srcId="{542C201C-14DB-4045-B7AD-3BD60D28F33F}" destId="{3ECCD24D-31FD-44D3-B7F4-01D75ADAC415}" srcOrd="0" destOrd="0" presId="urn:microsoft.com/office/officeart/2005/8/layout/hierarchy1"/>
    <dgm:cxn modelId="{9AC8B195-2B8A-415A-92A3-36ABEFCA5C06}" type="presParOf" srcId="{542C201C-14DB-4045-B7AD-3BD60D28F33F}" destId="{69BBB51D-CF36-45B9-A616-ED8606DCA0F1}" srcOrd="1" destOrd="0" presId="urn:microsoft.com/office/officeart/2005/8/layout/hierarchy1"/>
    <dgm:cxn modelId="{8235F25B-F3D8-454B-81DD-EAA73EF2C55B}" type="presParOf" srcId="{02B9B218-98CC-4E1E-8E94-C12E7D9CD1C3}" destId="{60B6E603-A5FD-4BBE-8BCB-6B84F95C1B9D}" srcOrd="1" destOrd="0" presId="urn:microsoft.com/office/officeart/2005/8/layout/hierarchy1"/>
    <dgm:cxn modelId="{610F8AC6-75D7-4EFA-BA7D-56BEB2BDF795}" type="presParOf" srcId="{2B4CDA27-AF60-49DD-B48B-7C1D4E407569}" destId="{6C3BE957-CB4A-424E-B559-2E251AA812A6}" srcOrd="2" destOrd="0" presId="urn:microsoft.com/office/officeart/2005/8/layout/hierarchy1"/>
    <dgm:cxn modelId="{4487A69F-B85A-4FDD-A00E-EF210D9A87E0}" type="presParOf" srcId="{2B4CDA27-AF60-49DD-B48B-7C1D4E407569}" destId="{5685D944-2F17-4E5E-9833-AF2727EF241E}" srcOrd="3" destOrd="0" presId="urn:microsoft.com/office/officeart/2005/8/layout/hierarchy1"/>
    <dgm:cxn modelId="{2A46999D-1693-4947-B7FA-5A7760FFBA18}" type="presParOf" srcId="{5685D944-2F17-4E5E-9833-AF2727EF241E}" destId="{19864858-5112-4CB2-AA67-3F3788F64D44}" srcOrd="0" destOrd="0" presId="urn:microsoft.com/office/officeart/2005/8/layout/hierarchy1"/>
    <dgm:cxn modelId="{1D4E9691-5AF6-4A33-838C-9080F2CD16A4}" type="presParOf" srcId="{19864858-5112-4CB2-AA67-3F3788F64D44}" destId="{5C7DA31E-067F-4219-A3C5-443A50F664E1}" srcOrd="0" destOrd="0" presId="urn:microsoft.com/office/officeart/2005/8/layout/hierarchy1"/>
    <dgm:cxn modelId="{A1BFFB76-46D4-430B-B66C-853233FD91CA}" type="presParOf" srcId="{19864858-5112-4CB2-AA67-3F3788F64D44}" destId="{F88CA926-B649-4C3A-96DF-9C2CA79AA9B5}" srcOrd="1" destOrd="0" presId="urn:microsoft.com/office/officeart/2005/8/layout/hierarchy1"/>
    <dgm:cxn modelId="{BA2BDF7A-9E30-4E17-A53B-C8A02837669A}" type="presParOf" srcId="{5685D944-2F17-4E5E-9833-AF2727EF241E}" destId="{315ECBDD-651B-4DA8-B968-0562D831CF0E}" srcOrd="1" destOrd="0" presId="urn:microsoft.com/office/officeart/2005/8/layout/hierarchy1"/>
    <dgm:cxn modelId="{31452EE4-2E58-4B1C-8787-1714F302182E}" type="presParOf" srcId="{315ECBDD-651B-4DA8-B968-0562D831CF0E}" destId="{52BCB4F7-7B38-4EF8-A316-0E8BEF906AE7}" srcOrd="0" destOrd="0" presId="urn:microsoft.com/office/officeart/2005/8/layout/hierarchy1"/>
    <dgm:cxn modelId="{6A7A4D37-E81A-4216-B74A-BCBF501C11E8}" type="presParOf" srcId="{315ECBDD-651B-4DA8-B968-0562D831CF0E}" destId="{AFA69388-C20B-491C-A347-95B7F68FCE90}" srcOrd="1" destOrd="0" presId="urn:microsoft.com/office/officeart/2005/8/layout/hierarchy1"/>
    <dgm:cxn modelId="{8F260226-0627-4D52-A587-B141D61C73C5}" type="presParOf" srcId="{AFA69388-C20B-491C-A347-95B7F68FCE90}" destId="{23A31A97-8D3D-4797-B20F-7ED0A4B506EB}" srcOrd="0" destOrd="0" presId="urn:microsoft.com/office/officeart/2005/8/layout/hierarchy1"/>
    <dgm:cxn modelId="{8A01B5CA-623F-467A-8708-2D2D22FEA3B5}" type="presParOf" srcId="{23A31A97-8D3D-4797-B20F-7ED0A4B506EB}" destId="{B46EC866-6E5A-490F-88D9-8C47744CE731}" srcOrd="0" destOrd="0" presId="urn:microsoft.com/office/officeart/2005/8/layout/hierarchy1"/>
    <dgm:cxn modelId="{30C273EA-BB5F-45D6-A01A-D6BE20220148}" type="presParOf" srcId="{23A31A97-8D3D-4797-B20F-7ED0A4B506EB}" destId="{9DD538EC-D18E-4314-9C9B-5815A6FE6539}" srcOrd="1" destOrd="0" presId="urn:microsoft.com/office/officeart/2005/8/layout/hierarchy1"/>
    <dgm:cxn modelId="{8ADA694E-03A3-40BB-996C-48F1A1486ED2}" type="presParOf" srcId="{AFA69388-C20B-491C-A347-95B7F68FCE90}" destId="{66EF475E-87AD-47D5-AA93-A9EDE6D81753}" srcOrd="1" destOrd="0" presId="urn:microsoft.com/office/officeart/2005/8/layout/hierarchy1"/>
    <dgm:cxn modelId="{09912BDB-395D-49ED-8FC5-2E5DB534C200}" type="presParOf" srcId="{315ECBDD-651B-4DA8-B968-0562D831CF0E}" destId="{06676357-6C04-455E-98D3-AEC62D2928C5}" srcOrd="2" destOrd="0" presId="urn:microsoft.com/office/officeart/2005/8/layout/hierarchy1"/>
    <dgm:cxn modelId="{3CDEAB62-FF64-4EA2-8727-173056EE7913}" type="presParOf" srcId="{315ECBDD-651B-4DA8-B968-0562D831CF0E}" destId="{272143EC-3A3A-46FC-A2D8-0157C74E8670}" srcOrd="3" destOrd="0" presId="urn:microsoft.com/office/officeart/2005/8/layout/hierarchy1"/>
    <dgm:cxn modelId="{4F1247CC-311F-45D8-9B94-A748CE38FD48}" type="presParOf" srcId="{272143EC-3A3A-46FC-A2D8-0157C74E8670}" destId="{9EA9225D-A1B1-485B-B168-85C620531765}" srcOrd="0" destOrd="0" presId="urn:microsoft.com/office/officeart/2005/8/layout/hierarchy1"/>
    <dgm:cxn modelId="{AE280A2F-1CF9-415B-9C59-42B1538C5B6F}" type="presParOf" srcId="{9EA9225D-A1B1-485B-B168-85C620531765}" destId="{1C5FB80D-8B5E-476E-88D8-7BD71818894D}" srcOrd="0" destOrd="0" presId="urn:microsoft.com/office/officeart/2005/8/layout/hierarchy1"/>
    <dgm:cxn modelId="{E133CC6C-2863-4D4E-9EA3-DEBE7C78E1D6}" type="presParOf" srcId="{9EA9225D-A1B1-485B-B168-85C620531765}" destId="{FEB4CF7B-5B6F-4038-93FD-665EF556C28C}" srcOrd="1" destOrd="0" presId="urn:microsoft.com/office/officeart/2005/8/layout/hierarchy1"/>
    <dgm:cxn modelId="{37500789-B1CD-4025-A29A-C09AB491B64A}" type="presParOf" srcId="{272143EC-3A3A-46FC-A2D8-0157C74E8670}" destId="{80B7341B-93AB-43CA-8ABC-9F8AC578E548}" srcOrd="1" destOrd="0" presId="urn:microsoft.com/office/officeart/2005/8/layout/hierarchy1"/>
    <dgm:cxn modelId="{E0119F40-4BC0-4017-A9C5-820BA1E2D312}" type="presParOf" srcId="{80B7341B-93AB-43CA-8ABC-9F8AC578E548}" destId="{17E50935-E01C-44D7-847D-B0199CCB4B4B}" srcOrd="0" destOrd="0" presId="urn:microsoft.com/office/officeart/2005/8/layout/hierarchy1"/>
    <dgm:cxn modelId="{C7C33235-DDE0-41F9-BCB3-8ACAF504C746}" type="presParOf" srcId="{80B7341B-93AB-43CA-8ABC-9F8AC578E548}" destId="{2465DE76-7712-44BB-8D63-6BD0CEDCBDD0}" srcOrd="1" destOrd="0" presId="urn:microsoft.com/office/officeart/2005/8/layout/hierarchy1"/>
    <dgm:cxn modelId="{93B09361-CDA0-40ED-9415-93D5CFA40D85}" type="presParOf" srcId="{2465DE76-7712-44BB-8D63-6BD0CEDCBDD0}" destId="{BADC88F6-DFD8-44B9-B520-0C33023CFF71}" srcOrd="0" destOrd="0" presId="urn:microsoft.com/office/officeart/2005/8/layout/hierarchy1"/>
    <dgm:cxn modelId="{697846B5-3250-4448-8BD0-3BEE732E960A}" type="presParOf" srcId="{BADC88F6-DFD8-44B9-B520-0C33023CFF71}" destId="{D785A14B-D43D-41F6-9488-7847E24A0161}" srcOrd="0" destOrd="0" presId="urn:microsoft.com/office/officeart/2005/8/layout/hierarchy1"/>
    <dgm:cxn modelId="{B33B1DE5-5BBF-499A-BB45-AD4540405BB7}" type="presParOf" srcId="{BADC88F6-DFD8-44B9-B520-0C33023CFF71}" destId="{29C9239F-0E22-42EF-B2A2-FBEC2319E12B}" srcOrd="1" destOrd="0" presId="urn:microsoft.com/office/officeart/2005/8/layout/hierarchy1"/>
    <dgm:cxn modelId="{7B6A43A2-D8DE-4054-877B-56AB40E5A291}" type="presParOf" srcId="{2465DE76-7712-44BB-8D63-6BD0CEDCBDD0}" destId="{53C016C7-EBDC-4F45-BDCE-6D8F44A2EF24}" srcOrd="1" destOrd="0" presId="urn:microsoft.com/office/officeart/2005/8/layout/hierarchy1"/>
    <dgm:cxn modelId="{D1B97012-5845-4495-981B-0721452B2BE1}" type="presParOf" srcId="{53C016C7-EBDC-4F45-BDCE-6D8F44A2EF24}" destId="{362F6D30-FF37-4E73-879B-44A48A9B02CB}" srcOrd="0" destOrd="0" presId="urn:microsoft.com/office/officeart/2005/8/layout/hierarchy1"/>
    <dgm:cxn modelId="{C6D2A807-D7AD-4F6F-996A-A53B39AE84B0}" type="presParOf" srcId="{53C016C7-EBDC-4F45-BDCE-6D8F44A2EF24}" destId="{560404EC-2BDE-462D-B3AE-9684D6E9DE39}" srcOrd="1" destOrd="0" presId="urn:microsoft.com/office/officeart/2005/8/layout/hierarchy1"/>
    <dgm:cxn modelId="{6B670E99-C50F-4D5A-9F1B-543BD780D94D}" type="presParOf" srcId="{560404EC-2BDE-462D-B3AE-9684D6E9DE39}" destId="{15FE39F9-7C28-4A4F-9CC7-6CBA3C182268}" srcOrd="0" destOrd="0" presId="urn:microsoft.com/office/officeart/2005/8/layout/hierarchy1"/>
    <dgm:cxn modelId="{7852F2CC-7EEA-4DBC-BE35-CA9A0CD75023}" type="presParOf" srcId="{15FE39F9-7C28-4A4F-9CC7-6CBA3C182268}" destId="{B366517A-E3A9-45C7-A9CD-C2B2E6933FFE}" srcOrd="0" destOrd="0" presId="urn:microsoft.com/office/officeart/2005/8/layout/hierarchy1"/>
    <dgm:cxn modelId="{F28D2F4D-E24E-478A-9E89-DF46F9DEAA7D}" type="presParOf" srcId="{15FE39F9-7C28-4A4F-9CC7-6CBA3C182268}" destId="{391F3D5F-F3E9-4281-9F69-F573699DD69C}" srcOrd="1" destOrd="0" presId="urn:microsoft.com/office/officeart/2005/8/layout/hierarchy1"/>
    <dgm:cxn modelId="{6657DDB0-AF0F-4737-8AA3-0A6B01BACCF9}" type="presParOf" srcId="{560404EC-2BDE-462D-B3AE-9684D6E9DE39}" destId="{85A6CF8E-7123-4583-95F5-0B89FE2BDCA2}" srcOrd="1" destOrd="0" presId="urn:microsoft.com/office/officeart/2005/8/layout/hierarchy1"/>
    <dgm:cxn modelId="{87ABEB6F-6B4B-4C0C-BEE2-C089DB386B5C}" type="presParOf" srcId="{53C016C7-EBDC-4F45-BDCE-6D8F44A2EF24}" destId="{5A5C2C67-0B66-4116-B19E-17113EAEA8BB}" srcOrd="2" destOrd="0" presId="urn:microsoft.com/office/officeart/2005/8/layout/hierarchy1"/>
    <dgm:cxn modelId="{31C1CAFF-493E-4D65-B894-68B6DDA37AF2}" type="presParOf" srcId="{53C016C7-EBDC-4F45-BDCE-6D8F44A2EF24}" destId="{6A21CB05-EE2D-48BA-B116-21416852BB16}" srcOrd="3" destOrd="0" presId="urn:microsoft.com/office/officeart/2005/8/layout/hierarchy1"/>
    <dgm:cxn modelId="{160E688F-89D5-415F-8F59-F0C6B0F3A795}" type="presParOf" srcId="{6A21CB05-EE2D-48BA-B116-21416852BB16}" destId="{D6C695C9-E819-4599-A0FB-28B5F55EA0A3}" srcOrd="0" destOrd="0" presId="urn:microsoft.com/office/officeart/2005/8/layout/hierarchy1"/>
    <dgm:cxn modelId="{64E19F41-8EE4-4845-AB95-88A5DC6F9291}" type="presParOf" srcId="{D6C695C9-E819-4599-A0FB-28B5F55EA0A3}" destId="{D8179AF8-B7E4-4D68-BF2A-6F28CACFC6A6}" srcOrd="0" destOrd="0" presId="urn:microsoft.com/office/officeart/2005/8/layout/hierarchy1"/>
    <dgm:cxn modelId="{7A7AB792-1C5C-44C7-A6EB-51317F707ED4}" type="presParOf" srcId="{D6C695C9-E819-4599-A0FB-28B5F55EA0A3}" destId="{02A428B9-4F11-40C6-B3CA-3D740B36BA59}" srcOrd="1" destOrd="0" presId="urn:microsoft.com/office/officeart/2005/8/layout/hierarchy1"/>
    <dgm:cxn modelId="{EF5966B2-60F6-4293-95B8-60D210AF85B3}" type="presParOf" srcId="{6A21CB05-EE2D-48BA-B116-21416852BB16}" destId="{B6FC57E0-14C5-446E-A22D-AF15D21D2139}" srcOrd="1" destOrd="0" presId="urn:microsoft.com/office/officeart/2005/8/layout/hierarchy1"/>
    <dgm:cxn modelId="{0145B920-9F27-44CD-9856-C6828A8D6AD6}" type="presParOf" srcId="{53C016C7-EBDC-4F45-BDCE-6D8F44A2EF24}" destId="{7EFC3E36-EBA5-484F-8D57-F03465B2E54A}" srcOrd="4" destOrd="0" presId="urn:microsoft.com/office/officeart/2005/8/layout/hierarchy1"/>
    <dgm:cxn modelId="{0A70BEE0-4421-486E-B7F8-E9440121ECAE}" type="presParOf" srcId="{53C016C7-EBDC-4F45-BDCE-6D8F44A2EF24}" destId="{FB95237F-45A8-4463-9134-3CBC07177AAB}" srcOrd="5" destOrd="0" presId="urn:microsoft.com/office/officeart/2005/8/layout/hierarchy1"/>
    <dgm:cxn modelId="{6567EE07-E531-48E8-81EA-E7EEDD265855}" type="presParOf" srcId="{FB95237F-45A8-4463-9134-3CBC07177AAB}" destId="{A0B195F5-C6E6-45A2-ABD4-79A863637F14}" srcOrd="0" destOrd="0" presId="urn:microsoft.com/office/officeart/2005/8/layout/hierarchy1"/>
    <dgm:cxn modelId="{D7153B11-CCD6-466E-98E2-CF8221C370CC}" type="presParOf" srcId="{A0B195F5-C6E6-45A2-ABD4-79A863637F14}" destId="{E2270CE7-40A3-486A-8E57-B6330102E51E}" srcOrd="0" destOrd="0" presId="urn:microsoft.com/office/officeart/2005/8/layout/hierarchy1"/>
    <dgm:cxn modelId="{BAF46B10-A770-4F88-AAAB-FC0D06028BF8}" type="presParOf" srcId="{A0B195F5-C6E6-45A2-ABD4-79A863637F14}" destId="{F2F184D2-BE2A-481B-AAF7-EF3F40D9D823}" srcOrd="1" destOrd="0" presId="urn:microsoft.com/office/officeart/2005/8/layout/hierarchy1"/>
    <dgm:cxn modelId="{3C909CE6-597A-4403-B2ED-06280D51588C}" type="presParOf" srcId="{FB95237F-45A8-4463-9134-3CBC07177AAB}" destId="{36F77E20-C5F8-44EF-891E-0E9227FF2C33}" srcOrd="1" destOrd="0" presId="urn:microsoft.com/office/officeart/2005/8/layout/hierarchy1"/>
    <dgm:cxn modelId="{5E1C45ED-F868-46C1-8590-85284D250BB1}" type="presParOf" srcId="{80B7341B-93AB-43CA-8ABC-9F8AC578E548}" destId="{436FB99C-3510-4F0E-AA3A-C46FFCFE0973}" srcOrd="2" destOrd="0" presId="urn:microsoft.com/office/officeart/2005/8/layout/hierarchy1"/>
    <dgm:cxn modelId="{0CAC1A0F-EC3F-4E26-9B5F-1B8CCF49F2E6}" type="presParOf" srcId="{80B7341B-93AB-43CA-8ABC-9F8AC578E548}" destId="{BAB84F0F-D57A-4805-A3D9-D72BD3114B9A}" srcOrd="3" destOrd="0" presId="urn:microsoft.com/office/officeart/2005/8/layout/hierarchy1"/>
    <dgm:cxn modelId="{5A2AFC71-205E-4B96-BBB3-59E939048CC4}" type="presParOf" srcId="{BAB84F0F-D57A-4805-A3D9-D72BD3114B9A}" destId="{A95775AD-2FE9-4BD0-AF85-92EC0C6D85BE}" srcOrd="0" destOrd="0" presId="urn:microsoft.com/office/officeart/2005/8/layout/hierarchy1"/>
    <dgm:cxn modelId="{8B7CBFDC-E576-4EE5-B119-8E965E3AA1B3}" type="presParOf" srcId="{A95775AD-2FE9-4BD0-AF85-92EC0C6D85BE}" destId="{CDD8CC95-0770-44C6-B997-304E6E8F4D53}" srcOrd="0" destOrd="0" presId="urn:microsoft.com/office/officeart/2005/8/layout/hierarchy1"/>
    <dgm:cxn modelId="{FBA9A13D-5D00-484D-B86A-6E4B4667135F}" type="presParOf" srcId="{A95775AD-2FE9-4BD0-AF85-92EC0C6D85BE}" destId="{CDB0015E-975A-45EC-8719-63AD7EF170A5}" srcOrd="1" destOrd="0" presId="urn:microsoft.com/office/officeart/2005/8/layout/hierarchy1"/>
    <dgm:cxn modelId="{5CBF46AD-8414-4D35-8B20-BA33E19941F6}" type="presParOf" srcId="{BAB84F0F-D57A-4805-A3D9-D72BD3114B9A}" destId="{6DA7387D-0800-4A90-88DE-B3DCA9E6EC6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1F0DC5-A4C4-49D1-AE61-8C57030CB957}" type="datetimeFigureOut">
              <a:rPr lang="en-US" smtClean="0"/>
              <a:t>9/10/2015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B28CA9-5EB2-4CC6-9059-6E47E4887AE1}" type="slidenum">
              <a:rPr lang="en-US" smtClean="0"/>
              <a:t>‹#›</a:t>
            </a:fld>
            <a:endParaRPr lang="en-US"/>
          </a:p>
        </p:txBody>
      </p:sp>
    </p:spTree>
    <p:extLst>
      <p:ext uri="{BB962C8B-B14F-4D97-AF65-F5344CB8AC3E}">
        <p14:creationId xmlns:p14="http://schemas.microsoft.com/office/powerpoint/2010/main" val="1419066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7</a:t>
            </a:fld>
            <a:endParaRPr lang="en-US"/>
          </a:p>
        </p:txBody>
      </p:sp>
    </p:spTree>
    <p:extLst>
      <p:ext uri="{BB962C8B-B14F-4D97-AF65-F5344CB8AC3E}">
        <p14:creationId xmlns:p14="http://schemas.microsoft.com/office/powerpoint/2010/main" val="2877887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19</a:t>
            </a:fld>
            <a:endParaRPr lang="en-US"/>
          </a:p>
        </p:txBody>
      </p:sp>
    </p:spTree>
    <p:extLst>
      <p:ext uri="{BB962C8B-B14F-4D97-AF65-F5344CB8AC3E}">
        <p14:creationId xmlns:p14="http://schemas.microsoft.com/office/powerpoint/2010/main" val="2877887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20</a:t>
            </a:fld>
            <a:endParaRPr lang="en-US"/>
          </a:p>
        </p:txBody>
      </p:sp>
    </p:spTree>
    <p:extLst>
      <p:ext uri="{BB962C8B-B14F-4D97-AF65-F5344CB8AC3E}">
        <p14:creationId xmlns:p14="http://schemas.microsoft.com/office/powerpoint/2010/main" val="1523983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21</a:t>
            </a:fld>
            <a:endParaRPr lang="en-US"/>
          </a:p>
        </p:txBody>
      </p:sp>
    </p:spTree>
    <p:extLst>
      <p:ext uri="{BB962C8B-B14F-4D97-AF65-F5344CB8AC3E}">
        <p14:creationId xmlns:p14="http://schemas.microsoft.com/office/powerpoint/2010/main" val="1523983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22</a:t>
            </a:fld>
            <a:endParaRPr lang="en-US"/>
          </a:p>
        </p:txBody>
      </p:sp>
    </p:spTree>
    <p:extLst>
      <p:ext uri="{BB962C8B-B14F-4D97-AF65-F5344CB8AC3E}">
        <p14:creationId xmlns:p14="http://schemas.microsoft.com/office/powerpoint/2010/main" val="1523983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23</a:t>
            </a:fld>
            <a:endParaRPr lang="en-US"/>
          </a:p>
        </p:txBody>
      </p:sp>
    </p:spTree>
    <p:extLst>
      <p:ext uri="{BB962C8B-B14F-4D97-AF65-F5344CB8AC3E}">
        <p14:creationId xmlns:p14="http://schemas.microsoft.com/office/powerpoint/2010/main" val="1523983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24</a:t>
            </a:fld>
            <a:endParaRPr lang="en-US"/>
          </a:p>
        </p:txBody>
      </p:sp>
    </p:spTree>
    <p:extLst>
      <p:ext uri="{BB962C8B-B14F-4D97-AF65-F5344CB8AC3E}">
        <p14:creationId xmlns:p14="http://schemas.microsoft.com/office/powerpoint/2010/main" val="1523983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25</a:t>
            </a:fld>
            <a:endParaRPr lang="en-US"/>
          </a:p>
        </p:txBody>
      </p:sp>
    </p:spTree>
    <p:extLst>
      <p:ext uri="{BB962C8B-B14F-4D97-AF65-F5344CB8AC3E}">
        <p14:creationId xmlns:p14="http://schemas.microsoft.com/office/powerpoint/2010/main" val="1523983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28</a:t>
            </a:fld>
            <a:endParaRPr lang="en-US"/>
          </a:p>
        </p:txBody>
      </p:sp>
    </p:spTree>
    <p:extLst>
      <p:ext uri="{BB962C8B-B14F-4D97-AF65-F5344CB8AC3E}">
        <p14:creationId xmlns:p14="http://schemas.microsoft.com/office/powerpoint/2010/main" val="1523983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29</a:t>
            </a:fld>
            <a:endParaRPr lang="en-US"/>
          </a:p>
        </p:txBody>
      </p:sp>
    </p:spTree>
    <p:extLst>
      <p:ext uri="{BB962C8B-B14F-4D97-AF65-F5344CB8AC3E}">
        <p14:creationId xmlns:p14="http://schemas.microsoft.com/office/powerpoint/2010/main" val="1523983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30</a:t>
            </a:fld>
            <a:endParaRPr lang="en-US"/>
          </a:p>
        </p:txBody>
      </p:sp>
    </p:spTree>
    <p:extLst>
      <p:ext uri="{BB962C8B-B14F-4D97-AF65-F5344CB8AC3E}">
        <p14:creationId xmlns:p14="http://schemas.microsoft.com/office/powerpoint/2010/main" val="1523983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8</a:t>
            </a:fld>
            <a:endParaRPr lang="en-US"/>
          </a:p>
        </p:txBody>
      </p:sp>
    </p:spTree>
    <p:extLst>
      <p:ext uri="{BB962C8B-B14F-4D97-AF65-F5344CB8AC3E}">
        <p14:creationId xmlns:p14="http://schemas.microsoft.com/office/powerpoint/2010/main" val="2877887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31</a:t>
            </a:fld>
            <a:endParaRPr lang="en-US"/>
          </a:p>
        </p:txBody>
      </p:sp>
    </p:spTree>
    <p:extLst>
      <p:ext uri="{BB962C8B-B14F-4D97-AF65-F5344CB8AC3E}">
        <p14:creationId xmlns:p14="http://schemas.microsoft.com/office/powerpoint/2010/main" val="1523983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32</a:t>
            </a:fld>
            <a:endParaRPr lang="en-US"/>
          </a:p>
        </p:txBody>
      </p:sp>
    </p:spTree>
    <p:extLst>
      <p:ext uri="{BB962C8B-B14F-4D97-AF65-F5344CB8AC3E}">
        <p14:creationId xmlns:p14="http://schemas.microsoft.com/office/powerpoint/2010/main" val="1523983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33</a:t>
            </a:fld>
            <a:endParaRPr lang="en-US"/>
          </a:p>
        </p:txBody>
      </p:sp>
    </p:spTree>
    <p:extLst>
      <p:ext uri="{BB962C8B-B14F-4D97-AF65-F5344CB8AC3E}">
        <p14:creationId xmlns:p14="http://schemas.microsoft.com/office/powerpoint/2010/main" val="1523983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34</a:t>
            </a:fld>
            <a:endParaRPr lang="en-US"/>
          </a:p>
        </p:txBody>
      </p:sp>
    </p:spTree>
    <p:extLst>
      <p:ext uri="{BB962C8B-B14F-4D97-AF65-F5344CB8AC3E}">
        <p14:creationId xmlns:p14="http://schemas.microsoft.com/office/powerpoint/2010/main" val="1523983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35</a:t>
            </a:fld>
            <a:endParaRPr lang="en-US"/>
          </a:p>
        </p:txBody>
      </p:sp>
    </p:spTree>
    <p:extLst>
      <p:ext uri="{BB962C8B-B14F-4D97-AF65-F5344CB8AC3E}">
        <p14:creationId xmlns:p14="http://schemas.microsoft.com/office/powerpoint/2010/main" val="15239830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36</a:t>
            </a:fld>
            <a:endParaRPr lang="en-US"/>
          </a:p>
        </p:txBody>
      </p:sp>
    </p:spTree>
    <p:extLst>
      <p:ext uri="{BB962C8B-B14F-4D97-AF65-F5344CB8AC3E}">
        <p14:creationId xmlns:p14="http://schemas.microsoft.com/office/powerpoint/2010/main" val="1523983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9</a:t>
            </a:fld>
            <a:endParaRPr lang="en-US"/>
          </a:p>
        </p:txBody>
      </p:sp>
    </p:spTree>
    <p:extLst>
      <p:ext uri="{BB962C8B-B14F-4D97-AF65-F5344CB8AC3E}">
        <p14:creationId xmlns:p14="http://schemas.microsoft.com/office/powerpoint/2010/main" val="2877887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10</a:t>
            </a:fld>
            <a:endParaRPr lang="en-US"/>
          </a:p>
        </p:txBody>
      </p:sp>
    </p:spTree>
    <p:extLst>
      <p:ext uri="{BB962C8B-B14F-4D97-AF65-F5344CB8AC3E}">
        <p14:creationId xmlns:p14="http://schemas.microsoft.com/office/powerpoint/2010/main" val="2877887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11</a:t>
            </a:fld>
            <a:endParaRPr lang="en-US"/>
          </a:p>
        </p:txBody>
      </p:sp>
    </p:spTree>
    <p:extLst>
      <p:ext uri="{BB962C8B-B14F-4D97-AF65-F5344CB8AC3E}">
        <p14:creationId xmlns:p14="http://schemas.microsoft.com/office/powerpoint/2010/main" val="2877887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12</a:t>
            </a:fld>
            <a:endParaRPr lang="en-US"/>
          </a:p>
        </p:txBody>
      </p:sp>
    </p:spTree>
    <p:extLst>
      <p:ext uri="{BB962C8B-B14F-4D97-AF65-F5344CB8AC3E}">
        <p14:creationId xmlns:p14="http://schemas.microsoft.com/office/powerpoint/2010/main" val="2877887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13</a:t>
            </a:fld>
            <a:endParaRPr lang="en-US"/>
          </a:p>
        </p:txBody>
      </p:sp>
    </p:spTree>
    <p:extLst>
      <p:ext uri="{BB962C8B-B14F-4D97-AF65-F5344CB8AC3E}">
        <p14:creationId xmlns:p14="http://schemas.microsoft.com/office/powerpoint/2010/main" val="2877887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14</a:t>
            </a:fld>
            <a:endParaRPr lang="en-US"/>
          </a:p>
        </p:txBody>
      </p:sp>
    </p:spTree>
    <p:extLst>
      <p:ext uri="{BB962C8B-B14F-4D97-AF65-F5344CB8AC3E}">
        <p14:creationId xmlns:p14="http://schemas.microsoft.com/office/powerpoint/2010/main" val="2877887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15</a:t>
            </a:fld>
            <a:endParaRPr lang="en-US"/>
          </a:p>
        </p:txBody>
      </p:sp>
    </p:spTree>
    <p:extLst>
      <p:ext uri="{BB962C8B-B14F-4D97-AF65-F5344CB8AC3E}">
        <p14:creationId xmlns:p14="http://schemas.microsoft.com/office/powerpoint/2010/main" val="287788736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hyperlink" Target="http://www.values.com/inspirational-stories-tv-spots/106-Basketball" TargetMode="Externa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 Id="rId5" Type="http://schemas.microsoft.com/office/2007/relationships/hdphoto" Target="../media/hdphoto2.wdp"/><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hyperlink" Target="http://www.values.com/inspirational-stories-tv-spots/112-Purse" TargetMode="External"/><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19.xml"/><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s/slide42.xml"/><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7.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s/slide42.xml"/><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8.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2.xml"/><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8600" y="210134"/>
            <a:ext cx="990600" cy="1013243"/>
          </a:xfrm>
          <a:prstGeom prst="rect">
            <a:avLst/>
          </a:prstGeom>
        </p:spPr>
      </p:pic>
      <p:sp>
        <p:nvSpPr>
          <p:cNvPr id="14" name="Rectangle 13"/>
          <p:cNvSpPr/>
          <p:nvPr userDrawn="1"/>
        </p:nvSpPr>
        <p:spPr>
          <a:xfrm>
            <a:off x="0" y="0"/>
            <a:ext cx="9144000" cy="5257800"/>
          </a:xfrm>
          <a:prstGeom prst="rect">
            <a:avLst/>
          </a:prstGeom>
          <a:solidFill>
            <a:srgbClr val="001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bwMode="invGray">
          <a:xfrm>
            <a:off x="0" y="5257800"/>
            <a:ext cx="9144000" cy="46038"/>
          </a:xfrm>
          <a:prstGeom prst="rect">
            <a:avLst/>
          </a:prstGeom>
          <a:solidFill>
            <a:srgbClr val="FFCC00"/>
          </a:solidFill>
          <a:ln w="50800" cap="flat" cmpd="sng" algn="ctr">
            <a:solidFill>
              <a:srgbClr val="FFC0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pic>
        <p:nvPicPr>
          <p:cNvPr id="17" name="Picture 16"/>
          <p:cNvPicPr>
            <a:picLocks noChangeAspect="1"/>
          </p:cNvPicPr>
          <p:nvPr userDrawn="1"/>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200400" y="571899"/>
            <a:ext cx="2557347" cy="2615801"/>
          </a:xfrm>
          <a:prstGeom prst="rect">
            <a:avLst/>
          </a:prstGeom>
        </p:spPr>
      </p:pic>
      <p:sp>
        <p:nvSpPr>
          <p:cNvPr id="2" name="Title 1"/>
          <p:cNvSpPr>
            <a:spLocks noGrp="1"/>
          </p:cNvSpPr>
          <p:nvPr>
            <p:ph type="ctrTitle" hasCustomPrompt="1"/>
          </p:nvPr>
        </p:nvSpPr>
        <p:spPr>
          <a:xfrm>
            <a:off x="685800" y="3429000"/>
            <a:ext cx="7772400" cy="1143000"/>
          </a:xfrm>
          <a:prstGeom prst="rect">
            <a:avLst/>
          </a:prstGeom>
        </p:spPr>
        <p:txBody>
          <a:bodyPr anchor="ctr">
            <a:normAutofit/>
          </a:bodyPr>
          <a:lstStyle>
            <a:lvl1pPr>
              <a:defRPr sz="4800"/>
            </a:lvl1pPr>
          </a:lstStyle>
          <a:p>
            <a:r>
              <a:rPr lang="en-US" dirty="0" smtClean="0"/>
              <a:t>test</a:t>
            </a:r>
            <a:endParaRPr lang="en-US" dirty="0"/>
          </a:p>
        </p:txBody>
      </p:sp>
      <p:sp>
        <p:nvSpPr>
          <p:cNvPr id="3" name="TextBox 2"/>
          <p:cNvSpPr txBox="1"/>
          <p:nvPr userDrawn="1"/>
        </p:nvSpPr>
        <p:spPr>
          <a:xfrm>
            <a:off x="1600200" y="4495799"/>
            <a:ext cx="6096000" cy="646331"/>
          </a:xfrm>
          <a:prstGeom prst="rect">
            <a:avLst/>
          </a:prstGeom>
          <a:noFill/>
        </p:spPr>
        <p:txBody>
          <a:bodyPr wrap="square" rtlCol="0">
            <a:spAutoFit/>
          </a:bodyPr>
          <a:lstStyle/>
          <a:p>
            <a:r>
              <a:rPr lang="en-US" sz="3600" dirty="0" smtClean="0">
                <a:solidFill>
                  <a:srgbClr val="FFC000"/>
                </a:solidFill>
              </a:rPr>
              <a:t>Foundations of US Government</a:t>
            </a:r>
            <a:endParaRPr lang="en-US" sz="3600" dirty="0">
              <a:solidFill>
                <a:srgbClr val="FFC000"/>
              </a:solidFill>
            </a:endParaRPr>
          </a:p>
        </p:txBody>
      </p:sp>
    </p:spTree>
    <p:extLst>
      <p:ext uri="{BB962C8B-B14F-4D97-AF65-F5344CB8AC3E}">
        <p14:creationId xmlns:p14="http://schemas.microsoft.com/office/powerpoint/2010/main" val="381054592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Question Indicator">
    <p:spTree>
      <p:nvGrpSpPr>
        <p:cNvPr id="1" name=""/>
        <p:cNvGrpSpPr/>
        <p:nvPr/>
      </p:nvGrpSpPr>
      <p:grpSpPr>
        <a:xfrm>
          <a:off x="0" y="0"/>
          <a:ext cx="0" cy="0"/>
          <a:chOff x="0" y="0"/>
          <a:chExt cx="0" cy="0"/>
        </a:xfrm>
      </p:grpSpPr>
      <p:sp>
        <p:nvSpPr>
          <p:cNvPr id="4" name="Rectangle 3"/>
          <p:cNvSpPr/>
          <p:nvPr userDrawn="1"/>
        </p:nvSpPr>
        <p:spPr>
          <a:xfrm>
            <a:off x="1371600" y="381000"/>
            <a:ext cx="4339714" cy="769441"/>
          </a:xfrm>
          <a:prstGeom prst="rect">
            <a:avLst/>
          </a:prstGeom>
        </p:spPr>
        <p:txBody>
          <a:bodyPr wrap="none">
            <a:spAutoFit/>
          </a:bodyPr>
          <a:lstStyle/>
          <a:p>
            <a:r>
              <a:rPr lang="en-US" sz="4400" b="1" dirty="0" smtClean="0">
                <a:solidFill>
                  <a:schemeClr val="bg1"/>
                </a:solidFill>
              </a:rPr>
              <a:t>Closing</a:t>
            </a:r>
            <a:r>
              <a:rPr lang="en-US" sz="4400" b="1" baseline="0" dirty="0" smtClean="0">
                <a:solidFill>
                  <a:schemeClr val="bg1"/>
                </a:solidFill>
              </a:rPr>
              <a:t> </a:t>
            </a:r>
            <a:r>
              <a:rPr lang="en-US" sz="4400" b="1" dirty="0" smtClean="0">
                <a:solidFill>
                  <a:schemeClr val="bg1"/>
                </a:solidFill>
              </a:rPr>
              <a:t>Questions</a:t>
            </a:r>
            <a:endParaRPr lang="en-US" sz="4400" b="1" dirty="0">
              <a:solidFill>
                <a:schemeClr val="bg1"/>
              </a:solidFill>
            </a:endParaRP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7" name="Text Placeholder 10"/>
          <p:cNvSpPr>
            <a:spLocks noGrp="1"/>
          </p:cNvSpPr>
          <p:nvPr>
            <p:ph type="body" sz="quarter" idx="10" hasCustomPrompt="1"/>
          </p:nvPr>
        </p:nvSpPr>
        <p:spPr>
          <a:xfrm>
            <a:off x="4114800" y="2971800"/>
            <a:ext cx="4114800" cy="2362200"/>
          </a:xfrm>
          <a:noFill/>
          <a:ln>
            <a:noFill/>
          </a:ln>
        </p:spPr>
        <p:txBody>
          <a:bodyPr>
            <a:noAutofit/>
          </a:bodyPr>
          <a:lstStyle>
            <a:lvl1pPr marL="0" indent="0" algn="ctr">
              <a:lnSpc>
                <a:spcPct val="100000"/>
              </a:lnSpc>
              <a:spcAft>
                <a:spcPts val="600"/>
              </a:spcAft>
              <a:buNone/>
              <a:defRPr sz="4400"/>
            </a:lvl1pPr>
          </a:lstStyle>
          <a:p>
            <a:pPr algn="ctr">
              <a:lnSpc>
                <a:spcPct val="125000"/>
              </a:lnSpc>
            </a:pPr>
            <a:r>
              <a:rPr lang="en-US" sz="4400" b="0" dirty="0" smtClean="0">
                <a:solidFill>
                  <a:schemeClr val="bg1"/>
                </a:solidFill>
              </a:rPr>
              <a:t>CPS Lesson Questions </a:t>
            </a:r>
            <a:r>
              <a:rPr lang="en-US" dirty="0" smtClean="0"/>
              <a:t>X-X</a:t>
            </a:r>
            <a:endParaRPr lang="en-US" dirty="0"/>
          </a:p>
        </p:txBody>
      </p:sp>
    </p:spTree>
    <p:extLst>
      <p:ext uri="{BB962C8B-B14F-4D97-AF65-F5344CB8AC3E}">
        <p14:creationId xmlns:p14="http://schemas.microsoft.com/office/powerpoint/2010/main" val="221478729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view Queestion">
    <p:spTree>
      <p:nvGrpSpPr>
        <p:cNvPr id="1" name=""/>
        <p:cNvGrpSpPr/>
        <p:nvPr/>
      </p:nvGrpSpPr>
      <p:grpSpPr>
        <a:xfrm>
          <a:off x="0" y="0"/>
          <a:ext cx="0" cy="0"/>
          <a:chOff x="0" y="0"/>
          <a:chExt cx="0" cy="0"/>
        </a:xfrm>
      </p:grpSpPr>
      <p:sp>
        <p:nvSpPr>
          <p:cNvPr id="4" name="Rectangle 3"/>
          <p:cNvSpPr/>
          <p:nvPr userDrawn="1"/>
        </p:nvSpPr>
        <p:spPr>
          <a:xfrm>
            <a:off x="1371600" y="381000"/>
            <a:ext cx="4139979" cy="769441"/>
          </a:xfrm>
          <a:prstGeom prst="rect">
            <a:avLst/>
          </a:prstGeom>
        </p:spPr>
        <p:txBody>
          <a:bodyPr wrap="none">
            <a:spAutoFit/>
          </a:bodyPr>
          <a:lstStyle/>
          <a:p>
            <a:r>
              <a:rPr lang="en-US" sz="4400" b="1" dirty="0" smtClean="0">
                <a:solidFill>
                  <a:schemeClr val="bg1"/>
                </a:solidFill>
              </a:rPr>
              <a:t>Review Question</a:t>
            </a:r>
            <a:endParaRPr lang="en-US" sz="4400" b="1" dirty="0">
              <a:solidFill>
                <a:schemeClr val="bg1"/>
              </a:solidFill>
            </a:endParaRPr>
          </a:p>
        </p:txBody>
      </p:sp>
      <p:sp>
        <p:nvSpPr>
          <p:cNvPr id="3" name="Content Placeholder 2"/>
          <p:cNvSpPr>
            <a:spLocks noGrp="1"/>
          </p:cNvSpPr>
          <p:nvPr>
            <p:ph sz="quarter" idx="10" hasCustomPrompt="1"/>
          </p:nvPr>
        </p:nvSpPr>
        <p:spPr>
          <a:xfrm>
            <a:off x="304800" y="1828800"/>
            <a:ext cx="4191000" cy="4495800"/>
          </a:xfrm>
        </p:spPr>
        <p:txBody>
          <a:bodyPr lIns="274320" tIns="274320" rIns="274320" bIns="274320" anchor="ctr">
            <a:normAutofit/>
          </a:bodyPr>
          <a:lstStyle>
            <a:lvl1pPr marL="0" indent="0">
              <a:buNone/>
              <a:defRPr sz="3600" baseline="0"/>
            </a:lvl1pPr>
          </a:lstStyle>
          <a:p>
            <a:pPr lvl="0"/>
            <a:r>
              <a:rPr lang="en-US" dirty="0" smtClean="0"/>
              <a:t>Text for review question here…</a:t>
            </a:r>
          </a:p>
        </p:txBody>
      </p:sp>
      <p:pic>
        <p:nvPicPr>
          <p:cNvPr id="9"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24199" y="1752600"/>
            <a:ext cx="579120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6675" y="6343650"/>
            <a:ext cx="5153025" cy="400110"/>
          </a:xfrm>
          <a:prstGeom prst="rect">
            <a:avLst/>
          </a:prstGeom>
          <a:noFill/>
          <a:ln w="9525">
            <a:noFill/>
            <a:miter lim="800000"/>
            <a:headEnd/>
            <a:tailEnd/>
          </a:ln>
        </p:spPr>
        <p:txBody>
          <a:bodyPr wrap="square">
            <a:spAutoFit/>
          </a:bodyPr>
          <a:lstStyle/>
          <a:p>
            <a:pPr algn="ctr">
              <a:defRPr/>
            </a:pPr>
            <a:r>
              <a:rPr lang="en-US" sz="2000" b="1" dirty="0">
                <a:solidFill>
                  <a:srgbClr val="100C20"/>
                </a:solidFill>
                <a:latin typeface="+mn-lt"/>
              </a:rPr>
              <a:t>(Use CPS “Pick a Student” for this question.)</a:t>
            </a:r>
          </a:p>
        </p:txBody>
      </p:sp>
      <p:sp>
        <p:nvSpPr>
          <p:cNvPr id="11" name="Bent-Up Arrow 10"/>
          <p:cNvSpPr/>
          <p:nvPr userDrawn="1"/>
        </p:nvSpPr>
        <p:spPr>
          <a:xfrm rot="10800000" flipH="1">
            <a:off x="5029200" y="6505605"/>
            <a:ext cx="552451" cy="342870"/>
          </a:xfrm>
          <a:prstGeom prst="bentUpArrow">
            <a:avLst/>
          </a:prstGeom>
          <a:solidFill>
            <a:srgbClr val="FFCC00"/>
          </a:solidFill>
          <a:ln w="3175">
            <a:solidFill>
              <a:srgbClr val="0013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570858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5" name="Rectangle 4"/>
          <p:cNvSpPr/>
          <p:nvPr userDrawn="1"/>
        </p:nvSpPr>
        <p:spPr>
          <a:xfrm>
            <a:off x="1371600" y="381000"/>
            <a:ext cx="2800831" cy="769441"/>
          </a:xfrm>
          <a:prstGeom prst="rect">
            <a:avLst/>
          </a:prstGeom>
        </p:spPr>
        <p:txBody>
          <a:bodyPr wrap="none">
            <a:spAutoFit/>
          </a:bodyPr>
          <a:lstStyle/>
          <a:p>
            <a:r>
              <a:rPr lang="en-US" sz="4400" b="1" dirty="0" smtClean="0">
                <a:solidFill>
                  <a:schemeClr val="bg1"/>
                </a:solidFill>
              </a:rPr>
              <a:t>Questions?</a:t>
            </a:r>
            <a:endParaRPr lang="en-US" sz="4400" b="1" dirty="0">
              <a:solidFill>
                <a:schemeClr val="bg1"/>
              </a:solidFill>
            </a:endParaRPr>
          </a:p>
        </p:txBody>
      </p:sp>
      <p:pic>
        <p:nvPicPr>
          <p:cNvPr id="6"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7650" y="1824567"/>
            <a:ext cx="8648700" cy="4804833"/>
          </a:xfrm>
          <a:prstGeom prst="rect">
            <a:avLst/>
          </a:prstGeom>
          <a:noFill/>
          <a:ln w="38100">
            <a:solidFill>
              <a:srgbClr val="00133A"/>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325527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right Info">
    <p:spTree>
      <p:nvGrpSpPr>
        <p:cNvPr id="1" name=""/>
        <p:cNvGrpSpPr/>
        <p:nvPr/>
      </p:nvGrpSpPr>
      <p:grpSpPr>
        <a:xfrm>
          <a:off x="0" y="0"/>
          <a:ext cx="0" cy="0"/>
          <a:chOff x="0" y="0"/>
          <a:chExt cx="0" cy="0"/>
        </a:xfrm>
      </p:grpSpPr>
      <p:sp>
        <p:nvSpPr>
          <p:cNvPr id="7" name="Rectangle 6"/>
          <p:cNvSpPr/>
          <p:nvPr userDrawn="1"/>
        </p:nvSpPr>
        <p:spPr bwMode="invGray">
          <a:xfrm>
            <a:off x="0" y="6048375"/>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8" name="Rectangle 7"/>
          <p:cNvSpPr/>
          <p:nvPr userDrawn="1"/>
        </p:nvSpPr>
        <p:spPr>
          <a:xfrm>
            <a:off x="1371600" y="381000"/>
            <a:ext cx="5375767" cy="769441"/>
          </a:xfrm>
          <a:prstGeom prst="rect">
            <a:avLst/>
          </a:prstGeom>
        </p:spPr>
        <p:txBody>
          <a:bodyPr wrap="none">
            <a:spAutoFit/>
          </a:bodyPr>
          <a:lstStyle/>
          <a:p>
            <a:r>
              <a:rPr lang="en-US" sz="4400" b="1" dirty="0" smtClean="0">
                <a:solidFill>
                  <a:schemeClr val="bg1"/>
                </a:solidFill>
              </a:rPr>
              <a:t>Copyright Information</a:t>
            </a:r>
            <a:endParaRPr lang="en-US" sz="4400" b="1" dirty="0">
              <a:solidFill>
                <a:schemeClr val="bg1"/>
              </a:solidFill>
            </a:endParaRPr>
          </a:p>
        </p:txBody>
      </p:sp>
      <p:sp>
        <p:nvSpPr>
          <p:cNvPr id="2" name="Rectangle 1"/>
          <p:cNvSpPr/>
          <p:nvPr userDrawn="1"/>
        </p:nvSpPr>
        <p:spPr>
          <a:xfrm>
            <a:off x="0" y="1752600"/>
            <a:ext cx="9144000" cy="4191000"/>
          </a:xfrm>
          <a:prstGeom prst="rect">
            <a:avLst/>
          </a:prstGeom>
          <a:solidFill>
            <a:srgbClr val="0013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304800" y="2405152"/>
            <a:ext cx="8534400" cy="2354491"/>
          </a:xfrm>
          <a:prstGeom prst="rect">
            <a:avLst/>
          </a:prstGeom>
        </p:spPr>
        <p:txBody>
          <a:bodyPr wrap="square">
            <a:spAutoFit/>
          </a:bodyPr>
          <a:lstStyle/>
          <a:p>
            <a:pPr marL="352425" indent="0" eaLnBrk="1" hangingPunct="1">
              <a:spcAft>
                <a:spcPts val="1200"/>
              </a:spcAft>
              <a:buFont typeface="Wingdings 2" pitchFamily="18" charset="2"/>
              <a:buNone/>
              <a:defRPr/>
            </a:pPr>
            <a:r>
              <a:rPr lang="en-US" sz="3600" b="1" dirty="0" smtClean="0">
                <a:solidFill>
                  <a:schemeClr val="bg1"/>
                </a:solidFill>
              </a:rPr>
              <a:t>Images in this lesson were taken from: </a:t>
            </a:r>
          </a:p>
          <a:p>
            <a:pPr marL="1087438" lvl="2" indent="-320675" eaLnBrk="1" hangingPunct="1">
              <a:lnSpc>
                <a:spcPct val="150000"/>
              </a:lnSpc>
              <a:spcAft>
                <a:spcPts val="600"/>
              </a:spcAft>
              <a:buFont typeface="Wingdings" pitchFamily="2" charset="2"/>
              <a:buChar char="§"/>
              <a:defRPr/>
            </a:pPr>
            <a:r>
              <a:rPr lang="en-US" sz="3200" dirty="0" smtClean="0">
                <a:solidFill>
                  <a:schemeClr val="bg1"/>
                </a:solidFill>
              </a:rPr>
              <a:t>Microsoft</a:t>
            </a:r>
            <a:r>
              <a:rPr lang="en-US" sz="3200" baseline="30000" dirty="0" smtClean="0">
                <a:solidFill>
                  <a:schemeClr val="bg1"/>
                </a:solidFill>
              </a:rPr>
              <a:t>©</a:t>
            </a:r>
            <a:r>
              <a:rPr lang="en-US" sz="3200" dirty="0" smtClean="0">
                <a:solidFill>
                  <a:schemeClr val="bg1"/>
                </a:solidFill>
              </a:rPr>
              <a:t> Clip Art Gallery</a:t>
            </a:r>
          </a:p>
          <a:p>
            <a:pPr marL="1087438" lvl="2" indent="-320675" eaLnBrk="1" hangingPunct="1">
              <a:lnSpc>
                <a:spcPct val="150000"/>
              </a:lnSpc>
              <a:buFont typeface="Wingdings" pitchFamily="2" charset="2"/>
              <a:buChar char="§"/>
              <a:defRPr/>
            </a:pPr>
            <a:r>
              <a:rPr lang="en-US" sz="3200" dirty="0" smtClean="0">
                <a:solidFill>
                  <a:schemeClr val="bg1"/>
                </a:solidFill>
              </a:rPr>
              <a:t>NJROTC Curriculum</a:t>
            </a:r>
          </a:p>
        </p:txBody>
      </p:sp>
      <p:sp>
        <p:nvSpPr>
          <p:cNvPr id="6" name="Text Placeholder 5"/>
          <p:cNvSpPr>
            <a:spLocks noGrp="1"/>
          </p:cNvSpPr>
          <p:nvPr>
            <p:ph type="body" sz="quarter" idx="10"/>
          </p:nvPr>
        </p:nvSpPr>
        <p:spPr>
          <a:xfrm>
            <a:off x="685800" y="4581525"/>
            <a:ext cx="8153400" cy="1108075"/>
          </a:xfrm>
          <a:noFill/>
          <a:ln>
            <a:noFill/>
          </a:ln>
        </p:spPr>
        <p:txBody>
          <a:bodyPr>
            <a:normAutofit/>
          </a:bodyPr>
          <a:lstStyle>
            <a:lvl1pPr>
              <a:defRPr sz="3200"/>
            </a:lvl1pPr>
          </a:lstStyle>
          <a:p>
            <a:pPr lvl="0"/>
            <a:r>
              <a:rPr lang="en-US" smtClean="0"/>
              <a:t>Click to edit Master text styles</a:t>
            </a:r>
          </a:p>
        </p:txBody>
      </p:sp>
    </p:spTree>
    <p:extLst>
      <p:ext uri="{BB962C8B-B14F-4D97-AF65-F5344CB8AC3E}">
        <p14:creationId xmlns:p14="http://schemas.microsoft.com/office/powerpoint/2010/main" val="240412336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POnTheFly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graphicFrame>
        <p:nvGraphicFramePr>
          <p:cNvPr id="3" name="TPChart" hidden="1"/>
          <p:cNvGraphicFramePr/>
          <p:nvPr userDrawn="1">
            <p:extLst>
              <p:ext uri="{D42A27DB-BD31-4B8C-83A1-F6EECF244321}">
                <p14:modId xmlns:p14="http://schemas.microsoft.com/office/powerpoint/2010/main" val="4162310409"/>
              </p:ext>
            </p:extLst>
          </p:nvPr>
        </p:nvGraphicFramePr>
        <p:xfrm>
          <a:off x="6350000" y="1600200"/>
          <a:ext cx="2540000"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14762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8600" y="210134"/>
            <a:ext cx="990600" cy="1013243"/>
          </a:xfrm>
          <a:prstGeom prst="rect">
            <a:avLst/>
          </a:prstGeom>
        </p:spPr>
      </p:pic>
      <p:sp>
        <p:nvSpPr>
          <p:cNvPr id="14" name="Rectangle 13"/>
          <p:cNvSpPr/>
          <p:nvPr userDrawn="1"/>
        </p:nvSpPr>
        <p:spPr>
          <a:xfrm>
            <a:off x="0" y="0"/>
            <a:ext cx="9144000" cy="5486400"/>
          </a:xfrm>
          <a:prstGeom prst="rect">
            <a:avLst/>
          </a:prstGeom>
          <a:solidFill>
            <a:srgbClr val="001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bwMode="invGray">
          <a:xfrm>
            <a:off x="0" y="5638800"/>
            <a:ext cx="9144000" cy="46038"/>
          </a:xfrm>
          <a:prstGeom prst="rect">
            <a:avLst/>
          </a:prstGeom>
          <a:solidFill>
            <a:srgbClr val="FFCC00"/>
          </a:solidFill>
          <a:ln w="50800" cap="flat" cmpd="sng" algn="ctr">
            <a:solidFill>
              <a:srgbClr val="FFC0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prstClr val="white"/>
              </a:solidFill>
            </a:endParaRPr>
          </a:p>
        </p:txBody>
      </p:sp>
      <p:pic>
        <p:nvPicPr>
          <p:cNvPr id="17" name="Picture 16"/>
          <p:cNvPicPr>
            <a:picLocks noChangeAspect="1"/>
          </p:cNvPicPr>
          <p:nvPr userDrawn="1"/>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200400" y="571899"/>
            <a:ext cx="2557347" cy="2615801"/>
          </a:xfrm>
          <a:prstGeom prst="rect">
            <a:avLst/>
          </a:prstGeom>
        </p:spPr>
      </p:pic>
      <p:sp>
        <p:nvSpPr>
          <p:cNvPr id="2" name="Title 1"/>
          <p:cNvSpPr>
            <a:spLocks noGrp="1"/>
          </p:cNvSpPr>
          <p:nvPr>
            <p:ph type="ctrTitle"/>
          </p:nvPr>
        </p:nvSpPr>
        <p:spPr>
          <a:xfrm>
            <a:off x="685800" y="3657600"/>
            <a:ext cx="7772400" cy="1143000"/>
          </a:xfrm>
          <a:prstGeom prst="rect">
            <a:avLst/>
          </a:prstGeom>
        </p:spPr>
        <p:txBody>
          <a:bodyPr>
            <a:normAutofit/>
          </a:bodyPr>
          <a:lstStyle>
            <a:lvl1pPr>
              <a:defRPr sz="4800"/>
            </a:lvl1pPr>
          </a:lstStyle>
          <a:p>
            <a:r>
              <a:rPr lang="en-US" dirty="0" smtClean="0"/>
              <a:t>Click to edit Master title style</a:t>
            </a:r>
            <a:endParaRPr lang="en-US" dirty="0"/>
          </a:p>
        </p:txBody>
      </p:sp>
    </p:spTree>
    <p:extLst>
      <p:ext uri="{BB962C8B-B14F-4D97-AF65-F5344CB8AC3E}">
        <p14:creationId xmlns:p14="http://schemas.microsoft.com/office/powerpoint/2010/main" val="3062891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arn To Do">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76401"/>
            <a:ext cx="9144000" cy="4343399"/>
          </a:xfrm>
          <a:ln>
            <a:noFill/>
          </a:ln>
        </p:spPr>
        <p:txBody>
          <a:bodyPr anchor="ctr">
            <a:normAutofit/>
          </a:bodyPr>
          <a:lstStyle>
            <a:lvl1pPr marL="0" indent="0">
              <a:buNone/>
              <a:defRPr sz="4000"/>
            </a:lvl1pPr>
          </a:lstStyle>
          <a:p>
            <a:pPr lvl="0"/>
            <a:r>
              <a:rPr lang="en-US" smtClean="0"/>
              <a:t>Click to edit Master text styles</a:t>
            </a:r>
          </a:p>
        </p:txBody>
      </p:sp>
      <p:sp>
        <p:nvSpPr>
          <p:cNvPr id="7" name="Rectangle 6"/>
          <p:cNvSpPr/>
          <p:nvPr userDrawn="1"/>
        </p:nvSpPr>
        <p:spPr bwMode="invGray">
          <a:xfrm>
            <a:off x="0" y="6096000"/>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prstClr val="white"/>
              </a:solidFill>
            </a:endParaRPr>
          </a:p>
        </p:txBody>
      </p:sp>
      <p:sp>
        <p:nvSpPr>
          <p:cNvPr id="8" name="Rectangle 7"/>
          <p:cNvSpPr/>
          <p:nvPr userDrawn="1"/>
        </p:nvSpPr>
        <p:spPr>
          <a:xfrm>
            <a:off x="1371600" y="381000"/>
            <a:ext cx="6344878" cy="769441"/>
          </a:xfrm>
          <a:prstGeom prst="rect">
            <a:avLst/>
          </a:prstGeom>
        </p:spPr>
        <p:txBody>
          <a:bodyPr wrap="none">
            <a:spAutoFit/>
          </a:bodyPr>
          <a:lstStyle/>
          <a:p>
            <a:r>
              <a:rPr lang="en-US" sz="4400" b="1" dirty="0" smtClean="0">
                <a:solidFill>
                  <a:prstClr val="white"/>
                </a:solidFill>
              </a:rPr>
              <a:t>What You Will Learn to Do</a:t>
            </a:r>
            <a:endParaRPr lang="en-US" sz="4400" b="1" dirty="0">
              <a:solidFill>
                <a:prstClr val="white"/>
              </a:solidFill>
            </a:endParaRPr>
          </a:p>
        </p:txBody>
      </p:sp>
    </p:spTree>
    <p:extLst>
      <p:ext uri="{BB962C8B-B14F-4D97-AF65-F5344CB8AC3E}">
        <p14:creationId xmlns:p14="http://schemas.microsoft.com/office/powerpoint/2010/main" val="88137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76401"/>
            <a:ext cx="9144000" cy="4343399"/>
          </a:xfrm>
          <a:ln>
            <a:noFill/>
          </a:ln>
        </p:spPr>
        <p:txBody>
          <a:bodyPr/>
          <a:lstStyle>
            <a:lvl1pPr marL="742950" indent="-742950">
              <a:buFont typeface="+mj-lt"/>
              <a:buAutoNum type="arabicPeriod"/>
              <a:defRPr/>
            </a:lvl1pPr>
            <a:lvl2pPr marL="971550" indent="-514350">
              <a:buFont typeface="+mj-lt"/>
              <a:buAutoNum type="arabicPeriod"/>
              <a:defRPr/>
            </a:lvl2pPr>
          </a:lstStyle>
          <a:p>
            <a:pPr lvl="0"/>
            <a:r>
              <a:rPr lang="en-US" smtClean="0"/>
              <a:t>Click to edit Master text styles</a:t>
            </a:r>
          </a:p>
        </p:txBody>
      </p:sp>
      <p:sp>
        <p:nvSpPr>
          <p:cNvPr id="7" name="Rectangle 6"/>
          <p:cNvSpPr/>
          <p:nvPr userDrawn="1"/>
        </p:nvSpPr>
        <p:spPr bwMode="invGray">
          <a:xfrm>
            <a:off x="0" y="6096000"/>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prstClr val="white"/>
              </a:solidFill>
            </a:endParaRPr>
          </a:p>
        </p:txBody>
      </p:sp>
      <p:sp>
        <p:nvSpPr>
          <p:cNvPr id="8" name="Rectangle 7"/>
          <p:cNvSpPr/>
          <p:nvPr userDrawn="1"/>
        </p:nvSpPr>
        <p:spPr>
          <a:xfrm>
            <a:off x="1371600" y="381000"/>
            <a:ext cx="2636812" cy="769441"/>
          </a:xfrm>
          <a:prstGeom prst="rect">
            <a:avLst/>
          </a:prstGeom>
        </p:spPr>
        <p:txBody>
          <a:bodyPr wrap="none">
            <a:spAutoFit/>
          </a:bodyPr>
          <a:lstStyle/>
          <a:p>
            <a:r>
              <a:rPr lang="en-US" sz="4400" b="1" dirty="0" smtClean="0">
                <a:solidFill>
                  <a:prstClr val="white"/>
                </a:solidFill>
              </a:rPr>
              <a:t>Objectives</a:t>
            </a:r>
            <a:endParaRPr lang="en-US" sz="4400" b="1" dirty="0">
              <a:solidFill>
                <a:prstClr val="white"/>
              </a:solidFill>
            </a:endParaRPr>
          </a:p>
        </p:txBody>
      </p:sp>
    </p:spTree>
    <p:extLst>
      <p:ext uri="{BB962C8B-B14F-4D97-AF65-F5344CB8AC3E}">
        <p14:creationId xmlns:p14="http://schemas.microsoft.com/office/powerpoint/2010/main" val="336385803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Terms Indicator">
    <p:spTree>
      <p:nvGrpSpPr>
        <p:cNvPr id="1" name=""/>
        <p:cNvGrpSpPr/>
        <p:nvPr/>
      </p:nvGrpSpPr>
      <p:grpSpPr>
        <a:xfrm>
          <a:off x="0" y="0"/>
          <a:ext cx="0" cy="0"/>
          <a:chOff x="0" y="0"/>
          <a:chExt cx="0" cy="0"/>
        </a:xfrm>
      </p:grpSpPr>
      <p:sp>
        <p:nvSpPr>
          <p:cNvPr id="4" name="Rectangle 3"/>
          <p:cNvSpPr/>
          <p:nvPr userDrawn="1"/>
        </p:nvSpPr>
        <p:spPr>
          <a:xfrm>
            <a:off x="1371600" y="381000"/>
            <a:ext cx="2555380" cy="769441"/>
          </a:xfrm>
          <a:prstGeom prst="rect">
            <a:avLst/>
          </a:prstGeom>
        </p:spPr>
        <p:txBody>
          <a:bodyPr wrap="none">
            <a:spAutoFit/>
          </a:bodyPr>
          <a:lstStyle/>
          <a:p>
            <a:r>
              <a:rPr lang="en-US" sz="4400" b="1" dirty="0" smtClean="0">
                <a:solidFill>
                  <a:prstClr val="white"/>
                </a:solidFill>
              </a:rPr>
              <a:t>Key Terms</a:t>
            </a:r>
            <a:endParaRPr lang="en-US" sz="4400" b="1" dirty="0">
              <a:solidFill>
                <a:prstClr val="white"/>
              </a:solidFill>
            </a:endParaRP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11" name="Text Placeholder 10"/>
          <p:cNvSpPr>
            <a:spLocks noGrp="1"/>
          </p:cNvSpPr>
          <p:nvPr>
            <p:ph type="body" sz="quarter" idx="10" hasCustomPrompt="1"/>
          </p:nvPr>
        </p:nvSpPr>
        <p:spPr>
          <a:xfrm>
            <a:off x="4419600" y="4343400"/>
            <a:ext cx="2743200" cy="1066800"/>
          </a:xfrm>
          <a:noFill/>
          <a:ln>
            <a:noFill/>
          </a:ln>
        </p:spPr>
        <p:txBody>
          <a:bodyPr>
            <a:noAutofit/>
          </a:bodyPr>
          <a:lstStyle>
            <a:lvl1pPr marL="0" indent="0" algn="ctr">
              <a:buNone/>
              <a:defRPr sz="4400"/>
            </a:lvl1pPr>
          </a:lstStyle>
          <a:p>
            <a:pPr lvl="0"/>
            <a:r>
              <a:rPr lang="en-US" dirty="0" smtClean="0"/>
              <a:t>X-X</a:t>
            </a:r>
            <a:endParaRPr lang="en-US" dirty="0"/>
          </a:p>
        </p:txBody>
      </p:sp>
      <p:sp>
        <p:nvSpPr>
          <p:cNvPr id="9" name="Rectangle 8"/>
          <p:cNvSpPr/>
          <p:nvPr userDrawn="1"/>
        </p:nvSpPr>
        <p:spPr>
          <a:xfrm>
            <a:off x="3926980" y="2819400"/>
            <a:ext cx="3693020" cy="1785104"/>
          </a:xfrm>
          <a:prstGeom prst="rect">
            <a:avLst/>
          </a:prstGeom>
        </p:spPr>
        <p:txBody>
          <a:bodyPr wrap="square">
            <a:spAutoFit/>
          </a:bodyPr>
          <a:lstStyle/>
          <a:p>
            <a:pPr algn="ctr">
              <a:lnSpc>
                <a:spcPct val="125000"/>
              </a:lnSpc>
            </a:pPr>
            <a:r>
              <a:rPr lang="en-US" sz="4400" dirty="0" smtClean="0">
                <a:solidFill>
                  <a:prstClr val="white"/>
                </a:solidFill>
              </a:rPr>
              <a:t>CPS Key Term</a:t>
            </a:r>
          </a:p>
          <a:p>
            <a:pPr algn="ctr">
              <a:lnSpc>
                <a:spcPct val="125000"/>
              </a:lnSpc>
            </a:pPr>
            <a:r>
              <a:rPr lang="en-US" sz="4400" dirty="0" smtClean="0">
                <a:solidFill>
                  <a:prstClr val="white"/>
                </a:solidFill>
              </a:rPr>
              <a:t>Questions</a:t>
            </a:r>
            <a:endParaRPr lang="en-US" sz="4400" dirty="0">
              <a:solidFill>
                <a:prstClr val="white"/>
              </a:solidFill>
            </a:endParaRPr>
          </a:p>
        </p:txBody>
      </p:sp>
    </p:spTree>
    <p:extLst>
      <p:ext uri="{BB962C8B-B14F-4D97-AF65-F5344CB8AC3E}">
        <p14:creationId xmlns:p14="http://schemas.microsoft.com/office/powerpoint/2010/main" val="339494469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 Terms Definitions">
    <p:spTree>
      <p:nvGrpSpPr>
        <p:cNvPr id="1" name=""/>
        <p:cNvGrpSpPr/>
        <p:nvPr/>
      </p:nvGrpSpPr>
      <p:grpSpPr>
        <a:xfrm>
          <a:off x="0" y="0"/>
          <a:ext cx="0" cy="0"/>
          <a:chOff x="0" y="0"/>
          <a:chExt cx="0" cy="0"/>
        </a:xfrm>
      </p:grpSpPr>
      <p:sp>
        <p:nvSpPr>
          <p:cNvPr id="4" name="Rectangle 3"/>
          <p:cNvSpPr/>
          <p:nvPr userDrawn="1"/>
        </p:nvSpPr>
        <p:spPr>
          <a:xfrm>
            <a:off x="1371600" y="381000"/>
            <a:ext cx="2555380" cy="769441"/>
          </a:xfrm>
          <a:prstGeom prst="rect">
            <a:avLst/>
          </a:prstGeom>
        </p:spPr>
        <p:txBody>
          <a:bodyPr wrap="none">
            <a:spAutoFit/>
          </a:bodyPr>
          <a:lstStyle/>
          <a:p>
            <a:r>
              <a:rPr lang="en-US" sz="4400" b="1" dirty="0" smtClean="0">
                <a:solidFill>
                  <a:prstClr val="white"/>
                </a:solidFill>
              </a:rPr>
              <a:t>Key Terms</a:t>
            </a:r>
            <a:endParaRPr lang="en-US" sz="4400" b="1" dirty="0">
              <a:solidFill>
                <a:prstClr val="white"/>
              </a:solidFill>
            </a:endParaRP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 Placeholder 7"/>
          <p:cNvSpPr>
            <a:spLocks noGrp="1"/>
          </p:cNvSpPr>
          <p:nvPr>
            <p:ph type="body" sz="quarter" idx="10" hasCustomPrompt="1"/>
          </p:nvPr>
        </p:nvSpPr>
        <p:spPr>
          <a:xfrm>
            <a:off x="533400" y="2057400"/>
            <a:ext cx="2115890" cy="3352800"/>
          </a:xfrm>
          <a:ln>
            <a:noFill/>
          </a:ln>
        </p:spPr>
        <p:txBody>
          <a:bodyPr lIns="182880" tIns="182880" rIns="182880" bIns="182880">
            <a:normAutofit/>
          </a:bodyPr>
          <a:lstStyle>
            <a:lvl1pPr>
              <a:lnSpc>
                <a:spcPct val="100000"/>
              </a:lnSpc>
              <a:spcAft>
                <a:spcPts val="1800"/>
              </a:spcAft>
              <a:buClr>
                <a:schemeClr val="bg1"/>
              </a:buClr>
              <a:defRPr sz="3200" u="none">
                <a:solidFill>
                  <a:srgbClr val="FFCC00"/>
                </a:solidFill>
              </a:defRPr>
            </a:lvl1pPr>
          </a:lstStyle>
          <a:p>
            <a:pPr lvl="0"/>
            <a:r>
              <a:rPr lang="en-US" dirty="0" smtClean="0"/>
              <a:t>Term 1 -</a:t>
            </a:r>
          </a:p>
          <a:p>
            <a:pPr lvl="0"/>
            <a:r>
              <a:rPr lang="en-US" dirty="0" smtClean="0"/>
              <a:t>Term 2 -</a:t>
            </a:r>
          </a:p>
          <a:p>
            <a:pPr lvl="0"/>
            <a:r>
              <a:rPr lang="en-US" dirty="0" smtClean="0"/>
              <a:t>Term 3 -</a:t>
            </a:r>
          </a:p>
          <a:p>
            <a:pPr lvl="0"/>
            <a:r>
              <a:rPr lang="en-US" dirty="0" smtClean="0"/>
              <a:t>Term 4 -</a:t>
            </a:r>
            <a:endParaRPr lang="en-US" dirty="0"/>
          </a:p>
        </p:txBody>
      </p:sp>
      <p:sp>
        <p:nvSpPr>
          <p:cNvPr id="12" name="Text Placeholder 7"/>
          <p:cNvSpPr>
            <a:spLocks noGrp="1"/>
          </p:cNvSpPr>
          <p:nvPr>
            <p:ph type="body" sz="quarter" idx="11" hasCustomPrompt="1"/>
          </p:nvPr>
        </p:nvSpPr>
        <p:spPr>
          <a:xfrm>
            <a:off x="2649290" y="2057400"/>
            <a:ext cx="6037510" cy="3352800"/>
          </a:xfrm>
          <a:ln>
            <a:noFill/>
          </a:ln>
        </p:spPr>
        <p:txBody>
          <a:bodyPr lIns="0" tIns="182880" rIns="182880" bIns="182880">
            <a:normAutofit/>
          </a:bodyPr>
          <a:lstStyle>
            <a:lvl1pPr marL="0" indent="0">
              <a:lnSpc>
                <a:spcPct val="100000"/>
              </a:lnSpc>
              <a:spcAft>
                <a:spcPts val="1800"/>
              </a:spcAft>
              <a:buClr>
                <a:schemeClr val="bg1"/>
              </a:buClr>
              <a:buNone/>
              <a:defRPr sz="3200" baseline="0">
                <a:solidFill>
                  <a:schemeClr val="bg1"/>
                </a:solidFill>
              </a:defRPr>
            </a:lvl1pPr>
          </a:lstStyle>
          <a:p>
            <a:pPr lvl="0"/>
            <a:r>
              <a:rPr lang="en-US" dirty="0" smtClean="0"/>
              <a:t>Definition 1</a:t>
            </a:r>
          </a:p>
          <a:p>
            <a:pPr lvl="0"/>
            <a:r>
              <a:rPr lang="en-US" dirty="0" smtClean="0"/>
              <a:t>Definition 2</a:t>
            </a:r>
          </a:p>
          <a:p>
            <a:pPr lvl="0"/>
            <a:r>
              <a:rPr lang="en-US" dirty="0" smtClean="0"/>
              <a:t>Definition 3</a:t>
            </a:r>
          </a:p>
          <a:p>
            <a:pPr lvl="0"/>
            <a:r>
              <a:rPr lang="en-US" dirty="0" smtClean="0"/>
              <a:t>Definition 4</a:t>
            </a:r>
          </a:p>
        </p:txBody>
      </p:sp>
    </p:spTree>
    <p:extLst>
      <p:ext uri="{BB962C8B-B14F-4D97-AF65-F5344CB8AC3E}">
        <p14:creationId xmlns:p14="http://schemas.microsoft.com/office/powerpoint/2010/main" val="269624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wipe(down)">
                                      <p:cBhvr>
                                        <p:cTn id="7" dur="500"/>
                                        <p:tgtEl>
                                          <p:spTgt spid="1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down)">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down)">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wipe(down)">
                                      <p:cBhvr>
                                        <p:cTn id="2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tmplLst>
          <p:tmpl>
            <p:tnLst>
              <p:par>
                <p:cTn presetID="22" presetClass="entr" presetSubtype="4"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down)">
                      <p:cBhvr>
                        <p:cTn dur="500"/>
                        <p:tgtEl>
                          <p:spTgt spid="12"/>
                        </p:tgtEl>
                      </p:cBhvr>
                    </p:animEffect>
                  </p:childTnLst>
                </p:cTn>
              </p:par>
            </p:tnLst>
          </p:tmpl>
          <p:tmpl lvl="1">
            <p:tnLst>
              <p:par>
                <p:cTn presetID="22" presetClass="entr" presetSubtype="4"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down)">
                      <p:cBhvr>
                        <p:cTn dur="500"/>
                        <p:tgtEl>
                          <p:spTgt spid="12"/>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arn To Do">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76401"/>
            <a:ext cx="9144000" cy="4343399"/>
          </a:xfrm>
          <a:ln>
            <a:noFill/>
          </a:ln>
        </p:spPr>
        <p:txBody>
          <a:bodyPr anchor="ctr">
            <a:normAutofit/>
          </a:bodyPr>
          <a:lstStyle>
            <a:lvl1pPr marL="0" indent="0">
              <a:buNone/>
              <a:defRPr sz="4000"/>
            </a:lvl1pPr>
          </a:lstStyle>
          <a:p>
            <a:pPr lvl="0"/>
            <a:r>
              <a:rPr lang="en-US" smtClean="0"/>
              <a:t>Click to edit Master text styles</a:t>
            </a:r>
          </a:p>
        </p:txBody>
      </p:sp>
      <p:sp>
        <p:nvSpPr>
          <p:cNvPr id="7" name="Rectangle 6"/>
          <p:cNvSpPr/>
          <p:nvPr userDrawn="1"/>
        </p:nvSpPr>
        <p:spPr bwMode="invGray">
          <a:xfrm>
            <a:off x="0" y="6096000"/>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8" name="Rectangle 7"/>
          <p:cNvSpPr/>
          <p:nvPr userDrawn="1"/>
        </p:nvSpPr>
        <p:spPr>
          <a:xfrm>
            <a:off x="1371600" y="381000"/>
            <a:ext cx="6344878" cy="769441"/>
          </a:xfrm>
          <a:prstGeom prst="rect">
            <a:avLst/>
          </a:prstGeom>
        </p:spPr>
        <p:txBody>
          <a:bodyPr wrap="none">
            <a:spAutoFit/>
          </a:bodyPr>
          <a:lstStyle/>
          <a:p>
            <a:r>
              <a:rPr lang="en-US" sz="4400" b="1" dirty="0" smtClean="0">
                <a:solidFill>
                  <a:schemeClr val="bg1"/>
                </a:solidFill>
              </a:rPr>
              <a:t>What You Will Learn to Do</a:t>
            </a:r>
            <a:endParaRPr lang="en-US" sz="4400" b="1" dirty="0">
              <a:solidFill>
                <a:schemeClr val="bg1"/>
              </a:solidFill>
            </a:endParaRPr>
          </a:p>
        </p:txBody>
      </p:sp>
    </p:spTree>
    <p:extLst>
      <p:ext uri="{BB962C8B-B14F-4D97-AF65-F5344CB8AC3E}">
        <p14:creationId xmlns:p14="http://schemas.microsoft.com/office/powerpoint/2010/main" val="337669380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arm Up Question Indicator">
    <p:spTree>
      <p:nvGrpSpPr>
        <p:cNvPr id="1" name=""/>
        <p:cNvGrpSpPr/>
        <p:nvPr/>
      </p:nvGrpSpPr>
      <p:grpSpPr>
        <a:xfrm>
          <a:off x="0" y="0"/>
          <a:ext cx="0" cy="0"/>
          <a:chOff x="0" y="0"/>
          <a:chExt cx="0" cy="0"/>
        </a:xfrm>
      </p:grpSpPr>
      <p:sp>
        <p:nvSpPr>
          <p:cNvPr id="4" name="Rectangle 3"/>
          <p:cNvSpPr/>
          <p:nvPr userDrawn="1"/>
        </p:nvSpPr>
        <p:spPr>
          <a:xfrm>
            <a:off x="1371600" y="381000"/>
            <a:ext cx="4896405" cy="769441"/>
          </a:xfrm>
          <a:prstGeom prst="rect">
            <a:avLst/>
          </a:prstGeom>
        </p:spPr>
        <p:txBody>
          <a:bodyPr wrap="none">
            <a:spAutoFit/>
          </a:bodyPr>
          <a:lstStyle/>
          <a:p>
            <a:r>
              <a:rPr lang="en-US" sz="4400" b="1" dirty="0" smtClean="0">
                <a:solidFill>
                  <a:prstClr val="white"/>
                </a:solidFill>
              </a:rPr>
              <a:t>Warm Up Questions</a:t>
            </a:r>
            <a:endParaRPr lang="en-US" sz="4400" b="1" dirty="0">
              <a:solidFill>
                <a:prstClr val="white"/>
              </a:solidFill>
            </a:endParaRP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11" name="Text Placeholder 10"/>
          <p:cNvSpPr>
            <a:spLocks noGrp="1"/>
          </p:cNvSpPr>
          <p:nvPr>
            <p:ph type="body" sz="quarter" idx="10" hasCustomPrompt="1"/>
          </p:nvPr>
        </p:nvSpPr>
        <p:spPr>
          <a:xfrm>
            <a:off x="4419600" y="4343400"/>
            <a:ext cx="2743200" cy="1066800"/>
          </a:xfrm>
          <a:noFill/>
          <a:ln>
            <a:noFill/>
          </a:ln>
        </p:spPr>
        <p:txBody>
          <a:bodyPr>
            <a:noAutofit/>
          </a:bodyPr>
          <a:lstStyle>
            <a:lvl1pPr marL="0" indent="0" algn="ctr">
              <a:buNone/>
              <a:defRPr sz="4400"/>
            </a:lvl1pPr>
          </a:lstStyle>
          <a:p>
            <a:pPr lvl="0"/>
            <a:r>
              <a:rPr lang="en-US" dirty="0" smtClean="0"/>
              <a:t>X-X</a:t>
            </a:r>
            <a:endParaRPr lang="en-US" dirty="0"/>
          </a:p>
        </p:txBody>
      </p:sp>
      <p:sp>
        <p:nvSpPr>
          <p:cNvPr id="9" name="Rectangle 8"/>
          <p:cNvSpPr/>
          <p:nvPr userDrawn="1"/>
        </p:nvSpPr>
        <p:spPr>
          <a:xfrm>
            <a:off x="3926980" y="2819400"/>
            <a:ext cx="3693020" cy="1785104"/>
          </a:xfrm>
          <a:prstGeom prst="rect">
            <a:avLst/>
          </a:prstGeom>
        </p:spPr>
        <p:txBody>
          <a:bodyPr wrap="square">
            <a:spAutoFit/>
          </a:bodyPr>
          <a:lstStyle/>
          <a:p>
            <a:pPr algn="ctr">
              <a:lnSpc>
                <a:spcPct val="125000"/>
              </a:lnSpc>
            </a:pPr>
            <a:r>
              <a:rPr lang="en-US" sz="4400" dirty="0" smtClean="0">
                <a:solidFill>
                  <a:prstClr val="white"/>
                </a:solidFill>
              </a:rPr>
              <a:t>CPS Lesson</a:t>
            </a:r>
          </a:p>
          <a:p>
            <a:pPr algn="ctr">
              <a:lnSpc>
                <a:spcPct val="125000"/>
              </a:lnSpc>
            </a:pPr>
            <a:r>
              <a:rPr lang="en-US" sz="4400" dirty="0" smtClean="0">
                <a:solidFill>
                  <a:prstClr val="white"/>
                </a:solidFill>
              </a:rPr>
              <a:t>Questions</a:t>
            </a:r>
            <a:endParaRPr lang="en-US" sz="4400" dirty="0">
              <a:solidFill>
                <a:prstClr val="white"/>
              </a:solidFill>
            </a:endParaRPr>
          </a:p>
        </p:txBody>
      </p:sp>
    </p:spTree>
    <p:extLst>
      <p:ext uri="{BB962C8B-B14F-4D97-AF65-F5344CB8AC3E}">
        <p14:creationId xmlns:p14="http://schemas.microsoft.com/office/powerpoint/2010/main" val="212718497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pening Queestion">
    <p:spTree>
      <p:nvGrpSpPr>
        <p:cNvPr id="1" name=""/>
        <p:cNvGrpSpPr/>
        <p:nvPr/>
      </p:nvGrpSpPr>
      <p:grpSpPr>
        <a:xfrm>
          <a:off x="0" y="0"/>
          <a:ext cx="0" cy="0"/>
          <a:chOff x="0" y="0"/>
          <a:chExt cx="0" cy="0"/>
        </a:xfrm>
      </p:grpSpPr>
      <p:sp>
        <p:nvSpPr>
          <p:cNvPr id="4" name="Rectangle 3"/>
          <p:cNvSpPr/>
          <p:nvPr userDrawn="1"/>
        </p:nvSpPr>
        <p:spPr>
          <a:xfrm>
            <a:off x="1371600" y="381000"/>
            <a:ext cx="4423070" cy="769441"/>
          </a:xfrm>
          <a:prstGeom prst="rect">
            <a:avLst/>
          </a:prstGeom>
        </p:spPr>
        <p:txBody>
          <a:bodyPr wrap="none">
            <a:spAutoFit/>
          </a:bodyPr>
          <a:lstStyle/>
          <a:p>
            <a:r>
              <a:rPr lang="en-US" sz="4400" b="1" dirty="0" smtClean="0">
                <a:solidFill>
                  <a:prstClr val="white"/>
                </a:solidFill>
              </a:rPr>
              <a:t>Opening Question</a:t>
            </a:r>
            <a:endParaRPr lang="en-US" sz="4400" b="1" dirty="0">
              <a:solidFill>
                <a:prstClr val="white"/>
              </a:solidFill>
            </a:endParaRPr>
          </a:p>
        </p:txBody>
      </p:sp>
      <p:sp>
        <p:nvSpPr>
          <p:cNvPr id="3" name="Content Placeholder 2"/>
          <p:cNvSpPr>
            <a:spLocks noGrp="1"/>
          </p:cNvSpPr>
          <p:nvPr>
            <p:ph sz="quarter" idx="10" hasCustomPrompt="1"/>
          </p:nvPr>
        </p:nvSpPr>
        <p:spPr>
          <a:xfrm>
            <a:off x="304800" y="1828800"/>
            <a:ext cx="4191000" cy="4495800"/>
          </a:xfrm>
        </p:spPr>
        <p:txBody>
          <a:bodyPr lIns="274320" tIns="274320" rIns="274320" bIns="274320" anchor="ctr">
            <a:normAutofit/>
          </a:bodyPr>
          <a:lstStyle>
            <a:lvl1pPr marL="0" indent="0">
              <a:buNone/>
              <a:defRPr sz="3600" baseline="0"/>
            </a:lvl1pPr>
          </a:lstStyle>
          <a:p>
            <a:pPr lvl="0"/>
            <a:r>
              <a:rPr lang="en-US" dirty="0" smtClean="0"/>
              <a:t>Text for opening question here…</a:t>
            </a:r>
          </a:p>
        </p:txBody>
      </p:sp>
      <p:pic>
        <p:nvPicPr>
          <p:cNvPr id="9"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11713" y="1752600"/>
            <a:ext cx="41036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6675" y="6343650"/>
            <a:ext cx="5153025" cy="400110"/>
          </a:xfrm>
          <a:prstGeom prst="rect">
            <a:avLst/>
          </a:prstGeom>
          <a:noFill/>
          <a:ln w="9525">
            <a:noFill/>
            <a:miter lim="800000"/>
            <a:headEnd/>
            <a:tailEnd/>
          </a:ln>
        </p:spPr>
        <p:txBody>
          <a:bodyPr wrap="square">
            <a:spAutoFit/>
          </a:bodyPr>
          <a:lstStyle/>
          <a:p>
            <a:pPr algn="ctr">
              <a:defRPr/>
            </a:pPr>
            <a:r>
              <a:rPr lang="en-US" sz="2000" b="1" dirty="0">
                <a:solidFill>
                  <a:srgbClr val="100C20"/>
                </a:solidFill>
              </a:rPr>
              <a:t>(Use CPS “Pick a Student” for this question.)</a:t>
            </a:r>
          </a:p>
        </p:txBody>
      </p:sp>
      <p:sp>
        <p:nvSpPr>
          <p:cNvPr id="11" name="Bent-Up Arrow 10"/>
          <p:cNvSpPr/>
          <p:nvPr userDrawn="1"/>
        </p:nvSpPr>
        <p:spPr>
          <a:xfrm rot="10800000" flipH="1">
            <a:off x="5029200" y="6505605"/>
            <a:ext cx="552451" cy="342870"/>
          </a:xfrm>
          <a:prstGeom prst="bentUpArrow">
            <a:avLst/>
          </a:prstGeom>
          <a:solidFill>
            <a:srgbClr val="FFCC00"/>
          </a:solidFill>
          <a:ln w="3175">
            <a:solidFill>
              <a:srgbClr val="0013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9611321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eck On Learning Indicator">
    <p:spTree>
      <p:nvGrpSpPr>
        <p:cNvPr id="1" name=""/>
        <p:cNvGrpSpPr/>
        <p:nvPr/>
      </p:nvGrpSpPr>
      <p:grpSpPr>
        <a:xfrm>
          <a:off x="0" y="0"/>
          <a:ext cx="0" cy="0"/>
          <a:chOff x="0" y="0"/>
          <a:chExt cx="0" cy="0"/>
        </a:xfrm>
      </p:grpSpPr>
      <p:sp>
        <p:nvSpPr>
          <p:cNvPr id="4" name="Rectangle 3"/>
          <p:cNvSpPr/>
          <p:nvPr userDrawn="1"/>
        </p:nvSpPr>
        <p:spPr>
          <a:xfrm>
            <a:off x="1371600" y="381000"/>
            <a:ext cx="7013523" cy="769441"/>
          </a:xfrm>
          <a:prstGeom prst="rect">
            <a:avLst/>
          </a:prstGeom>
        </p:spPr>
        <p:txBody>
          <a:bodyPr wrap="none">
            <a:spAutoFit/>
          </a:bodyPr>
          <a:lstStyle/>
          <a:p>
            <a:r>
              <a:rPr lang="en-US" sz="4400" b="1" dirty="0" smtClean="0">
                <a:solidFill>
                  <a:prstClr val="white"/>
                </a:solidFill>
              </a:rPr>
              <a:t>Check On Learning Questions</a:t>
            </a:r>
            <a:endParaRPr lang="en-US" sz="4400" b="1" dirty="0">
              <a:solidFill>
                <a:prstClr val="white"/>
              </a:solidFill>
            </a:endParaRP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11" name="Text Placeholder 10"/>
          <p:cNvSpPr>
            <a:spLocks noGrp="1"/>
          </p:cNvSpPr>
          <p:nvPr>
            <p:ph type="body" sz="quarter" idx="10" hasCustomPrompt="1"/>
          </p:nvPr>
        </p:nvSpPr>
        <p:spPr>
          <a:xfrm>
            <a:off x="4419600" y="4343400"/>
            <a:ext cx="2743200" cy="1066800"/>
          </a:xfrm>
          <a:noFill/>
          <a:ln>
            <a:noFill/>
          </a:ln>
        </p:spPr>
        <p:txBody>
          <a:bodyPr>
            <a:noAutofit/>
          </a:bodyPr>
          <a:lstStyle>
            <a:lvl1pPr marL="0" indent="0" algn="ctr">
              <a:buNone/>
              <a:defRPr sz="4400"/>
            </a:lvl1pPr>
          </a:lstStyle>
          <a:p>
            <a:pPr lvl="0"/>
            <a:r>
              <a:rPr lang="en-US" dirty="0" smtClean="0"/>
              <a:t>X-X</a:t>
            </a:r>
            <a:endParaRPr lang="en-US" dirty="0"/>
          </a:p>
        </p:txBody>
      </p:sp>
      <p:sp>
        <p:nvSpPr>
          <p:cNvPr id="9" name="Rectangle 8"/>
          <p:cNvSpPr/>
          <p:nvPr userDrawn="1"/>
        </p:nvSpPr>
        <p:spPr>
          <a:xfrm>
            <a:off x="3926980" y="2819400"/>
            <a:ext cx="3693020" cy="1785104"/>
          </a:xfrm>
          <a:prstGeom prst="rect">
            <a:avLst/>
          </a:prstGeom>
        </p:spPr>
        <p:txBody>
          <a:bodyPr wrap="square">
            <a:spAutoFit/>
          </a:bodyPr>
          <a:lstStyle/>
          <a:p>
            <a:pPr algn="ctr">
              <a:lnSpc>
                <a:spcPct val="125000"/>
              </a:lnSpc>
            </a:pPr>
            <a:r>
              <a:rPr lang="en-US" sz="4400" dirty="0" smtClean="0">
                <a:solidFill>
                  <a:prstClr val="white"/>
                </a:solidFill>
              </a:rPr>
              <a:t>CPS Lesson</a:t>
            </a:r>
          </a:p>
          <a:p>
            <a:pPr algn="ctr">
              <a:lnSpc>
                <a:spcPct val="125000"/>
              </a:lnSpc>
            </a:pPr>
            <a:r>
              <a:rPr lang="en-US" sz="4400" dirty="0" smtClean="0">
                <a:solidFill>
                  <a:prstClr val="white"/>
                </a:solidFill>
              </a:rPr>
              <a:t>Question</a:t>
            </a:r>
            <a:endParaRPr lang="en-US" sz="4400" dirty="0">
              <a:solidFill>
                <a:prstClr val="white"/>
              </a:solidFill>
            </a:endParaRPr>
          </a:p>
        </p:txBody>
      </p:sp>
    </p:spTree>
    <p:extLst>
      <p:ext uri="{BB962C8B-B14F-4D97-AF65-F5344CB8AC3E}">
        <p14:creationId xmlns:p14="http://schemas.microsoft.com/office/powerpoint/2010/main" val="152057048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Question Indicator">
    <p:spTree>
      <p:nvGrpSpPr>
        <p:cNvPr id="1" name=""/>
        <p:cNvGrpSpPr/>
        <p:nvPr/>
      </p:nvGrpSpPr>
      <p:grpSpPr>
        <a:xfrm>
          <a:off x="0" y="0"/>
          <a:ext cx="0" cy="0"/>
          <a:chOff x="0" y="0"/>
          <a:chExt cx="0" cy="0"/>
        </a:xfrm>
      </p:grpSpPr>
      <p:sp>
        <p:nvSpPr>
          <p:cNvPr id="4" name="Rectangle 3"/>
          <p:cNvSpPr/>
          <p:nvPr userDrawn="1"/>
        </p:nvSpPr>
        <p:spPr>
          <a:xfrm>
            <a:off x="1371600" y="381000"/>
            <a:ext cx="4339714" cy="769441"/>
          </a:xfrm>
          <a:prstGeom prst="rect">
            <a:avLst/>
          </a:prstGeom>
        </p:spPr>
        <p:txBody>
          <a:bodyPr wrap="none">
            <a:spAutoFit/>
          </a:bodyPr>
          <a:lstStyle/>
          <a:p>
            <a:r>
              <a:rPr lang="en-US" sz="4400" b="1" dirty="0" smtClean="0">
                <a:solidFill>
                  <a:prstClr val="white"/>
                </a:solidFill>
              </a:rPr>
              <a:t>Closing Questions</a:t>
            </a:r>
            <a:endParaRPr lang="en-US" sz="4400" b="1" dirty="0">
              <a:solidFill>
                <a:prstClr val="white"/>
              </a:solidFill>
            </a:endParaRP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Tree>
    <p:extLst>
      <p:ext uri="{BB962C8B-B14F-4D97-AF65-F5344CB8AC3E}">
        <p14:creationId xmlns:p14="http://schemas.microsoft.com/office/powerpoint/2010/main" val="355007402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view Queestion">
    <p:spTree>
      <p:nvGrpSpPr>
        <p:cNvPr id="1" name=""/>
        <p:cNvGrpSpPr/>
        <p:nvPr/>
      </p:nvGrpSpPr>
      <p:grpSpPr>
        <a:xfrm>
          <a:off x="0" y="0"/>
          <a:ext cx="0" cy="0"/>
          <a:chOff x="0" y="0"/>
          <a:chExt cx="0" cy="0"/>
        </a:xfrm>
      </p:grpSpPr>
      <p:sp>
        <p:nvSpPr>
          <p:cNvPr id="4" name="Rectangle 3"/>
          <p:cNvSpPr/>
          <p:nvPr userDrawn="1"/>
        </p:nvSpPr>
        <p:spPr>
          <a:xfrm>
            <a:off x="1371600" y="381000"/>
            <a:ext cx="4139979" cy="769441"/>
          </a:xfrm>
          <a:prstGeom prst="rect">
            <a:avLst/>
          </a:prstGeom>
        </p:spPr>
        <p:txBody>
          <a:bodyPr wrap="none">
            <a:spAutoFit/>
          </a:bodyPr>
          <a:lstStyle/>
          <a:p>
            <a:r>
              <a:rPr lang="en-US" sz="4400" b="1" dirty="0" smtClean="0">
                <a:solidFill>
                  <a:prstClr val="white"/>
                </a:solidFill>
              </a:rPr>
              <a:t>Review Question</a:t>
            </a:r>
            <a:endParaRPr lang="en-US" sz="4400" b="1" dirty="0">
              <a:solidFill>
                <a:prstClr val="white"/>
              </a:solidFill>
            </a:endParaRPr>
          </a:p>
        </p:txBody>
      </p:sp>
      <p:sp>
        <p:nvSpPr>
          <p:cNvPr id="3" name="Content Placeholder 2"/>
          <p:cNvSpPr>
            <a:spLocks noGrp="1"/>
          </p:cNvSpPr>
          <p:nvPr>
            <p:ph sz="quarter" idx="10" hasCustomPrompt="1"/>
          </p:nvPr>
        </p:nvSpPr>
        <p:spPr>
          <a:xfrm>
            <a:off x="304800" y="1828800"/>
            <a:ext cx="4191000" cy="4495800"/>
          </a:xfrm>
        </p:spPr>
        <p:txBody>
          <a:bodyPr lIns="274320" tIns="274320" rIns="274320" bIns="274320" anchor="ctr">
            <a:normAutofit/>
          </a:bodyPr>
          <a:lstStyle>
            <a:lvl1pPr marL="0" indent="0">
              <a:buNone/>
              <a:defRPr sz="3600" baseline="0"/>
            </a:lvl1pPr>
          </a:lstStyle>
          <a:p>
            <a:pPr lvl="0"/>
            <a:r>
              <a:rPr lang="en-US" dirty="0" smtClean="0"/>
              <a:t>Text for review question here…</a:t>
            </a:r>
          </a:p>
        </p:txBody>
      </p:sp>
      <p:pic>
        <p:nvPicPr>
          <p:cNvPr id="9"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11713" y="1752600"/>
            <a:ext cx="41036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6675" y="6343650"/>
            <a:ext cx="5153025" cy="400110"/>
          </a:xfrm>
          <a:prstGeom prst="rect">
            <a:avLst/>
          </a:prstGeom>
          <a:noFill/>
          <a:ln w="9525">
            <a:noFill/>
            <a:miter lim="800000"/>
            <a:headEnd/>
            <a:tailEnd/>
          </a:ln>
        </p:spPr>
        <p:txBody>
          <a:bodyPr wrap="square">
            <a:spAutoFit/>
          </a:bodyPr>
          <a:lstStyle/>
          <a:p>
            <a:pPr algn="ctr">
              <a:defRPr/>
            </a:pPr>
            <a:r>
              <a:rPr lang="en-US" sz="2000" b="1" dirty="0">
                <a:solidFill>
                  <a:srgbClr val="100C20"/>
                </a:solidFill>
              </a:rPr>
              <a:t>(Use CPS “Pick a Student” for this question.)</a:t>
            </a:r>
          </a:p>
        </p:txBody>
      </p:sp>
      <p:sp>
        <p:nvSpPr>
          <p:cNvPr id="11" name="Bent-Up Arrow 10"/>
          <p:cNvSpPr/>
          <p:nvPr userDrawn="1"/>
        </p:nvSpPr>
        <p:spPr>
          <a:xfrm rot="10800000" flipH="1">
            <a:off x="5029200" y="6505605"/>
            <a:ext cx="552451" cy="342870"/>
          </a:xfrm>
          <a:prstGeom prst="bentUpArrow">
            <a:avLst/>
          </a:prstGeom>
          <a:solidFill>
            <a:srgbClr val="FFCC00"/>
          </a:solidFill>
          <a:ln w="3175">
            <a:solidFill>
              <a:srgbClr val="0013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6213672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Rectangle 1"/>
          <p:cNvSpPr/>
          <p:nvPr userDrawn="1"/>
        </p:nvSpPr>
        <p:spPr>
          <a:xfrm>
            <a:off x="268011" y="1757855"/>
            <a:ext cx="8707821" cy="4953000"/>
          </a:xfrm>
          <a:prstGeom prst="rect">
            <a:avLst/>
          </a:prstGeom>
          <a:solidFill>
            <a:srgbClr val="00133A"/>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sz="quarter" idx="12" hasCustomPrompt="1"/>
          </p:nvPr>
        </p:nvSpPr>
        <p:spPr>
          <a:xfrm>
            <a:off x="1447800" y="152400"/>
            <a:ext cx="7315200" cy="609600"/>
          </a:xfrm>
          <a:noFill/>
          <a:ln>
            <a:noFill/>
          </a:ln>
        </p:spPr>
        <p:txBody>
          <a:bodyPr lIns="0" tIns="0" rIns="0" bIns="0">
            <a:normAutofit/>
          </a:bodyPr>
          <a:lstStyle>
            <a:lvl1pPr marL="0" indent="0">
              <a:buNone/>
              <a:defRPr sz="3600" b="1" baseline="0"/>
            </a:lvl1pPr>
          </a:lstStyle>
          <a:p>
            <a:pPr lvl="0"/>
            <a:r>
              <a:rPr lang="en-US" dirty="0" smtClean="0"/>
              <a:t>Leadership Skills</a:t>
            </a:r>
            <a:endParaRPr lang="en-US" dirty="0"/>
          </a:p>
        </p:txBody>
      </p:sp>
      <p:sp>
        <p:nvSpPr>
          <p:cNvPr id="9" name="Text Placeholder 2"/>
          <p:cNvSpPr>
            <a:spLocks noGrp="1"/>
          </p:cNvSpPr>
          <p:nvPr>
            <p:ph type="body" sz="quarter" idx="13" hasCustomPrompt="1"/>
          </p:nvPr>
        </p:nvSpPr>
        <p:spPr>
          <a:xfrm>
            <a:off x="1447800" y="762000"/>
            <a:ext cx="5410200" cy="609600"/>
          </a:xfrm>
          <a:noFill/>
          <a:ln>
            <a:noFill/>
          </a:ln>
        </p:spPr>
        <p:txBody>
          <a:bodyPr lIns="0" tIns="0" rIns="0" bIns="0">
            <a:normAutofit/>
          </a:bodyPr>
          <a:lstStyle>
            <a:lvl1pPr marL="0" indent="0">
              <a:buNone/>
              <a:defRPr sz="3200" b="0">
                <a:solidFill>
                  <a:srgbClr val="FFC000"/>
                </a:solidFill>
              </a:defRPr>
            </a:lvl1pPr>
          </a:lstStyle>
          <a:p>
            <a:pPr lvl="0"/>
            <a:r>
              <a:rPr lang="en-US" dirty="0" smtClean="0"/>
              <a:t>Followership</a:t>
            </a:r>
            <a:endParaRPr lang="en-US" dirty="0"/>
          </a:p>
        </p:txBody>
      </p:sp>
    </p:spTree>
    <p:extLst>
      <p:ext uri="{BB962C8B-B14F-4D97-AF65-F5344CB8AC3E}">
        <p14:creationId xmlns:p14="http://schemas.microsoft.com/office/powerpoint/2010/main" val="355535789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5" name="Rectangle 4"/>
          <p:cNvSpPr/>
          <p:nvPr userDrawn="1"/>
        </p:nvSpPr>
        <p:spPr>
          <a:xfrm>
            <a:off x="1371600" y="381000"/>
            <a:ext cx="2800831" cy="769441"/>
          </a:xfrm>
          <a:prstGeom prst="rect">
            <a:avLst/>
          </a:prstGeom>
        </p:spPr>
        <p:txBody>
          <a:bodyPr wrap="none">
            <a:spAutoFit/>
          </a:bodyPr>
          <a:lstStyle/>
          <a:p>
            <a:r>
              <a:rPr lang="en-US" sz="4400" b="1" dirty="0" smtClean="0">
                <a:solidFill>
                  <a:prstClr val="white"/>
                </a:solidFill>
              </a:rPr>
              <a:t>Questions?</a:t>
            </a:r>
            <a:endParaRPr lang="en-US" sz="4400" b="1" dirty="0">
              <a:solidFill>
                <a:prstClr val="white"/>
              </a:solidFill>
            </a:endParaRPr>
          </a:p>
        </p:txBody>
      </p:sp>
      <p:sp>
        <p:nvSpPr>
          <p:cNvPr id="4" name="Rectangle 3"/>
          <p:cNvSpPr/>
          <p:nvPr userDrawn="1"/>
        </p:nvSpPr>
        <p:spPr>
          <a:xfrm>
            <a:off x="1352278" y="1779896"/>
            <a:ext cx="6249523" cy="4898408"/>
          </a:xfrm>
          <a:prstGeom prst="rect">
            <a:avLst/>
          </a:prstGeom>
          <a:no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4167" y="1885664"/>
            <a:ext cx="6099413" cy="4681184"/>
          </a:xfrm>
          <a:prstGeom prst="rect">
            <a:avLst/>
          </a:prstGeom>
        </p:spPr>
      </p:pic>
    </p:spTree>
    <p:extLst>
      <p:ext uri="{BB962C8B-B14F-4D97-AF65-F5344CB8AC3E}">
        <p14:creationId xmlns:p14="http://schemas.microsoft.com/office/powerpoint/2010/main" val="277939484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pyright Info">
    <p:spTree>
      <p:nvGrpSpPr>
        <p:cNvPr id="1" name=""/>
        <p:cNvGrpSpPr/>
        <p:nvPr/>
      </p:nvGrpSpPr>
      <p:grpSpPr>
        <a:xfrm>
          <a:off x="0" y="0"/>
          <a:ext cx="0" cy="0"/>
          <a:chOff x="0" y="0"/>
          <a:chExt cx="0" cy="0"/>
        </a:xfrm>
      </p:grpSpPr>
      <p:sp>
        <p:nvSpPr>
          <p:cNvPr id="7" name="Rectangle 6"/>
          <p:cNvSpPr/>
          <p:nvPr userDrawn="1"/>
        </p:nvSpPr>
        <p:spPr bwMode="invGray">
          <a:xfrm>
            <a:off x="0" y="6048375"/>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prstClr val="white"/>
              </a:solidFill>
            </a:endParaRPr>
          </a:p>
        </p:txBody>
      </p:sp>
      <p:sp>
        <p:nvSpPr>
          <p:cNvPr id="8" name="Rectangle 7"/>
          <p:cNvSpPr/>
          <p:nvPr userDrawn="1"/>
        </p:nvSpPr>
        <p:spPr>
          <a:xfrm>
            <a:off x="1371600" y="381000"/>
            <a:ext cx="5375767" cy="769441"/>
          </a:xfrm>
          <a:prstGeom prst="rect">
            <a:avLst/>
          </a:prstGeom>
        </p:spPr>
        <p:txBody>
          <a:bodyPr wrap="none">
            <a:spAutoFit/>
          </a:bodyPr>
          <a:lstStyle/>
          <a:p>
            <a:r>
              <a:rPr lang="en-US" sz="4400" b="1" dirty="0" smtClean="0">
                <a:solidFill>
                  <a:prstClr val="white"/>
                </a:solidFill>
              </a:rPr>
              <a:t>Copyright Information</a:t>
            </a:r>
            <a:endParaRPr lang="en-US" sz="4400" b="1" dirty="0">
              <a:solidFill>
                <a:prstClr val="white"/>
              </a:solidFill>
            </a:endParaRPr>
          </a:p>
        </p:txBody>
      </p:sp>
      <p:sp>
        <p:nvSpPr>
          <p:cNvPr id="2" name="Rectangle 1"/>
          <p:cNvSpPr/>
          <p:nvPr userDrawn="1"/>
        </p:nvSpPr>
        <p:spPr>
          <a:xfrm>
            <a:off x="0" y="1752600"/>
            <a:ext cx="9144000" cy="4191000"/>
          </a:xfrm>
          <a:prstGeom prst="rect">
            <a:avLst/>
          </a:prstGeom>
          <a:solidFill>
            <a:srgbClr val="0013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userDrawn="1"/>
        </p:nvSpPr>
        <p:spPr>
          <a:xfrm>
            <a:off x="304800" y="2405152"/>
            <a:ext cx="8534400" cy="2354491"/>
          </a:xfrm>
          <a:prstGeom prst="rect">
            <a:avLst/>
          </a:prstGeom>
        </p:spPr>
        <p:txBody>
          <a:bodyPr wrap="square">
            <a:spAutoFit/>
          </a:bodyPr>
          <a:lstStyle/>
          <a:p>
            <a:pPr marL="352425">
              <a:spcAft>
                <a:spcPts val="1200"/>
              </a:spcAft>
              <a:buFont typeface="Wingdings 2" pitchFamily="18" charset="2"/>
              <a:buNone/>
              <a:defRPr/>
            </a:pPr>
            <a:r>
              <a:rPr lang="en-US" sz="3600" b="1" dirty="0" smtClean="0">
                <a:solidFill>
                  <a:prstClr val="white"/>
                </a:solidFill>
              </a:rPr>
              <a:t>Images in this lesson were taken from: </a:t>
            </a:r>
          </a:p>
          <a:p>
            <a:pPr marL="1087438" lvl="2" indent="-320675">
              <a:lnSpc>
                <a:spcPct val="150000"/>
              </a:lnSpc>
              <a:spcAft>
                <a:spcPts val="600"/>
              </a:spcAft>
              <a:buFont typeface="Wingdings" pitchFamily="2" charset="2"/>
              <a:buChar char="§"/>
              <a:defRPr/>
            </a:pPr>
            <a:r>
              <a:rPr lang="en-US" sz="3200" dirty="0" smtClean="0">
                <a:solidFill>
                  <a:prstClr val="white"/>
                </a:solidFill>
              </a:rPr>
              <a:t>Microsoft</a:t>
            </a:r>
            <a:r>
              <a:rPr lang="en-US" sz="3200" baseline="30000" dirty="0" smtClean="0">
                <a:solidFill>
                  <a:prstClr val="white"/>
                </a:solidFill>
              </a:rPr>
              <a:t>©</a:t>
            </a:r>
            <a:r>
              <a:rPr lang="en-US" sz="3200" dirty="0" smtClean="0">
                <a:solidFill>
                  <a:prstClr val="white"/>
                </a:solidFill>
              </a:rPr>
              <a:t> Clip Art Gallery</a:t>
            </a:r>
          </a:p>
          <a:p>
            <a:pPr marL="1087438" lvl="2" indent="-320675">
              <a:lnSpc>
                <a:spcPct val="150000"/>
              </a:lnSpc>
              <a:buFont typeface="Wingdings" pitchFamily="2" charset="2"/>
              <a:buChar char="§"/>
              <a:defRPr/>
            </a:pPr>
            <a:r>
              <a:rPr lang="en-US" sz="3200" dirty="0" smtClean="0">
                <a:solidFill>
                  <a:prstClr val="white"/>
                </a:solidFill>
              </a:rPr>
              <a:t>NJROTC Curriculum</a:t>
            </a:r>
          </a:p>
        </p:txBody>
      </p:sp>
      <p:sp>
        <p:nvSpPr>
          <p:cNvPr id="6" name="Text Placeholder 5"/>
          <p:cNvSpPr>
            <a:spLocks noGrp="1"/>
          </p:cNvSpPr>
          <p:nvPr>
            <p:ph type="body" sz="quarter" idx="10"/>
          </p:nvPr>
        </p:nvSpPr>
        <p:spPr>
          <a:xfrm>
            <a:off x="685800" y="4581525"/>
            <a:ext cx="8153400" cy="1108075"/>
          </a:xfrm>
          <a:noFill/>
          <a:ln>
            <a:noFill/>
          </a:ln>
        </p:spPr>
        <p:txBody>
          <a:bodyPr>
            <a:normAutofit/>
          </a:bodyPr>
          <a:lstStyle>
            <a:lvl1pPr>
              <a:defRPr sz="3200"/>
            </a:lvl1pPr>
          </a:lstStyle>
          <a:p>
            <a:pPr lvl="0"/>
            <a:r>
              <a:rPr lang="en-US" smtClean="0"/>
              <a:t>Click to edit Master text styles</a:t>
            </a:r>
          </a:p>
        </p:txBody>
      </p:sp>
    </p:spTree>
    <p:extLst>
      <p:ext uri="{BB962C8B-B14F-4D97-AF65-F5344CB8AC3E}">
        <p14:creationId xmlns:p14="http://schemas.microsoft.com/office/powerpoint/2010/main" val="65095554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8600" y="210134"/>
            <a:ext cx="990600" cy="1013243"/>
          </a:xfrm>
          <a:prstGeom prst="rect">
            <a:avLst/>
          </a:prstGeom>
        </p:spPr>
      </p:pic>
      <p:sp>
        <p:nvSpPr>
          <p:cNvPr id="14" name="Rectangle 13"/>
          <p:cNvSpPr/>
          <p:nvPr userDrawn="1"/>
        </p:nvSpPr>
        <p:spPr>
          <a:xfrm>
            <a:off x="0" y="0"/>
            <a:ext cx="9144000" cy="5486400"/>
          </a:xfrm>
          <a:prstGeom prst="rect">
            <a:avLst/>
          </a:prstGeom>
          <a:solidFill>
            <a:srgbClr val="001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bwMode="invGray">
          <a:xfrm>
            <a:off x="0" y="5638800"/>
            <a:ext cx="9144000" cy="46038"/>
          </a:xfrm>
          <a:prstGeom prst="rect">
            <a:avLst/>
          </a:prstGeom>
          <a:solidFill>
            <a:srgbClr val="FFCC00"/>
          </a:solidFill>
          <a:ln w="50800" cap="flat" cmpd="sng" algn="ctr">
            <a:solidFill>
              <a:srgbClr val="FFC0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prstClr val="white"/>
              </a:solidFill>
            </a:endParaRPr>
          </a:p>
        </p:txBody>
      </p:sp>
      <p:pic>
        <p:nvPicPr>
          <p:cNvPr id="17" name="Picture 16"/>
          <p:cNvPicPr>
            <a:picLocks noChangeAspect="1"/>
          </p:cNvPicPr>
          <p:nvPr userDrawn="1"/>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200400" y="609600"/>
            <a:ext cx="2557347" cy="2615801"/>
          </a:xfrm>
          <a:prstGeom prst="rect">
            <a:avLst/>
          </a:prstGeom>
        </p:spPr>
      </p:pic>
      <p:sp>
        <p:nvSpPr>
          <p:cNvPr id="2" name="Title 1"/>
          <p:cNvSpPr>
            <a:spLocks noGrp="1"/>
          </p:cNvSpPr>
          <p:nvPr>
            <p:ph type="ctrTitle"/>
          </p:nvPr>
        </p:nvSpPr>
        <p:spPr>
          <a:xfrm>
            <a:off x="685800" y="3657600"/>
            <a:ext cx="7772400" cy="1143000"/>
          </a:xfrm>
          <a:prstGeom prst="rect">
            <a:avLst/>
          </a:prstGeom>
        </p:spPr>
        <p:txBody>
          <a:bodyPr>
            <a:normAutofit/>
          </a:bodyPr>
          <a:lstStyle>
            <a:lvl1pPr>
              <a:defRPr sz="4800"/>
            </a:lvl1pPr>
          </a:lstStyle>
          <a:p>
            <a:r>
              <a:rPr lang="en-US" dirty="0" smtClean="0"/>
              <a:t>Click to edit Master title style</a:t>
            </a:r>
            <a:endParaRPr lang="en-US" dirty="0"/>
          </a:p>
        </p:txBody>
      </p:sp>
    </p:spTree>
    <p:extLst>
      <p:ext uri="{BB962C8B-B14F-4D97-AF65-F5344CB8AC3E}">
        <p14:creationId xmlns:p14="http://schemas.microsoft.com/office/powerpoint/2010/main" val="365782694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earn To Do">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76401"/>
            <a:ext cx="9144000" cy="4343399"/>
          </a:xfrm>
          <a:ln>
            <a:noFill/>
          </a:ln>
        </p:spPr>
        <p:txBody>
          <a:bodyPr anchor="ctr">
            <a:normAutofit/>
          </a:bodyPr>
          <a:lstStyle>
            <a:lvl1pPr marL="0" indent="0">
              <a:buNone/>
              <a:defRPr sz="4000"/>
            </a:lvl1pPr>
          </a:lstStyle>
          <a:p>
            <a:pPr lvl="0"/>
            <a:r>
              <a:rPr lang="en-US" smtClean="0"/>
              <a:t>Click to edit Master text styles</a:t>
            </a:r>
          </a:p>
        </p:txBody>
      </p:sp>
      <p:sp>
        <p:nvSpPr>
          <p:cNvPr id="7" name="Rectangle 6"/>
          <p:cNvSpPr/>
          <p:nvPr userDrawn="1"/>
        </p:nvSpPr>
        <p:spPr bwMode="invGray">
          <a:xfrm>
            <a:off x="0" y="6096000"/>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prstClr val="white"/>
              </a:solidFill>
            </a:endParaRPr>
          </a:p>
        </p:txBody>
      </p:sp>
      <p:sp>
        <p:nvSpPr>
          <p:cNvPr id="8" name="Rectangle 7"/>
          <p:cNvSpPr/>
          <p:nvPr userDrawn="1"/>
        </p:nvSpPr>
        <p:spPr>
          <a:xfrm>
            <a:off x="1371600" y="381000"/>
            <a:ext cx="6344878" cy="769441"/>
          </a:xfrm>
          <a:prstGeom prst="rect">
            <a:avLst/>
          </a:prstGeom>
        </p:spPr>
        <p:txBody>
          <a:bodyPr wrap="none">
            <a:spAutoFit/>
          </a:bodyPr>
          <a:lstStyle/>
          <a:p>
            <a:r>
              <a:rPr lang="en-US" sz="4400" b="1" dirty="0" smtClean="0">
                <a:solidFill>
                  <a:prstClr val="white"/>
                </a:solidFill>
              </a:rPr>
              <a:t>What You Will Learn to Do</a:t>
            </a:r>
            <a:endParaRPr lang="en-US" sz="4400" b="1" dirty="0">
              <a:solidFill>
                <a:prstClr val="white"/>
              </a:solidFill>
            </a:endParaRPr>
          </a:p>
        </p:txBody>
      </p:sp>
    </p:spTree>
    <p:extLst>
      <p:ext uri="{BB962C8B-B14F-4D97-AF65-F5344CB8AC3E}">
        <p14:creationId xmlns:p14="http://schemas.microsoft.com/office/powerpoint/2010/main" val="691476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76401"/>
            <a:ext cx="9144000" cy="4343399"/>
          </a:xfrm>
          <a:ln>
            <a:noFill/>
          </a:ln>
        </p:spPr>
        <p:txBody>
          <a:bodyPr/>
          <a:lstStyle>
            <a:lvl1pPr marL="742950" indent="-742950">
              <a:buFont typeface="+mj-lt"/>
              <a:buAutoNum type="arabicPeriod"/>
              <a:defRPr/>
            </a:lvl1pPr>
            <a:lvl2pPr marL="971550" indent="-514350">
              <a:buFont typeface="+mj-lt"/>
              <a:buAutoNum type="arabicPeriod"/>
              <a:defRPr/>
            </a:lvl2pPr>
          </a:lstStyle>
          <a:p>
            <a:pPr lvl="0"/>
            <a:r>
              <a:rPr lang="en-US" smtClean="0"/>
              <a:t>Click to edit Master text styles</a:t>
            </a:r>
          </a:p>
        </p:txBody>
      </p:sp>
      <p:sp>
        <p:nvSpPr>
          <p:cNvPr id="7" name="Rectangle 6"/>
          <p:cNvSpPr/>
          <p:nvPr userDrawn="1"/>
        </p:nvSpPr>
        <p:spPr bwMode="invGray">
          <a:xfrm>
            <a:off x="0" y="6096000"/>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8" name="Rectangle 7"/>
          <p:cNvSpPr/>
          <p:nvPr userDrawn="1"/>
        </p:nvSpPr>
        <p:spPr>
          <a:xfrm>
            <a:off x="1371600" y="381000"/>
            <a:ext cx="2636812" cy="769441"/>
          </a:xfrm>
          <a:prstGeom prst="rect">
            <a:avLst/>
          </a:prstGeom>
        </p:spPr>
        <p:txBody>
          <a:bodyPr wrap="none">
            <a:spAutoFit/>
          </a:bodyPr>
          <a:lstStyle/>
          <a:p>
            <a:r>
              <a:rPr lang="en-US" sz="4400" b="1" dirty="0" smtClean="0">
                <a:solidFill>
                  <a:schemeClr val="bg1"/>
                </a:solidFill>
              </a:rPr>
              <a:t>Objectives</a:t>
            </a:r>
            <a:endParaRPr lang="en-US" sz="4400" b="1" dirty="0">
              <a:solidFill>
                <a:schemeClr val="bg1"/>
              </a:solidFill>
            </a:endParaRPr>
          </a:p>
        </p:txBody>
      </p:sp>
    </p:spTree>
    <p:extLst>
      <p:ext uri="{BB962C8B-B14F-4D97-AF65-F5344CB8AC3E}">
        <p14:creationId xmlns:p14="http://schemas.microsoft.com/office/powerpoint/2010/main" val="194139573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76401"/>
            <a:ext cx="9144000" cy="4343399"/>
          </a:xfrm>
          <a:ln>
            <a:noFill/>
          </a:ln>
        </p:spPr>
        <p:txBody>
          <a:bodyPr/>
          <a:lstStyle>
            <a:lvl1pPr marL="742950" indent="-742950">
              <a:buFont typeface="+mj-lt"/>
              <a:buAutoNum type="arabicPeriod"/>
              <a:defRPr/>
            </a:lvl1pPr>
            <a:lvl2pPr marL="971550" indent="-514350">
              <a:buFont typeface="+mj-lt"/>
              <a:buAutoNum type="arabicPeriod"/>
              <a:defRPr/>
            </a:lvl2pPr>
          </a:lstStyle>
          <a:p>
            <a:pPr lvl="0"/>
            <a:r>
              <a:rPr lang="en-US" smtClean="0"/>
              <a:t>Click to edit Master text styles</a:t>
            </a:r>
          </a:p>
        </p:txBody>
      </p:sp>
      <p:sp>
        <p:nvSpPr>
          <p:cNvPr id="7" name="Rectangle 6"/>
          <p:cNvSpPr/>
          <p:nvPr userDrawn="1"/>
        </p:nvSpPr>
        <p:spPr bwMode="invGray">
          <a:xfrm>
            <a:off x="0" y="6096000"/>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prstClr val="white"/>
              </a:solidFill>
            </a:endParaRPr>
          </a:p>
        </p:txBody>
      </p:sp>
      <p:sp>
        <p:nvSpPr>
          <p:cNvPr id="8" name="Rectangle 7"/>
          <p:cNvSpPr/>
          <p:nvPr userDrawn="1"/>
        </p:nvSpPr>
        <p:spPr>
          <a:xfrm>
            <a:off x="1371600" y="381000"/>
            <a:ext cx="2636812" cy="769441"/>
          </a:xfrm>
          <a:prstGeom prst="rect">
            <a:avLst/>
          </a:prstGeom>
        </p:spPr>
        <p:txBody>
          <a:bodyPr wrap="none">
            <a:spAutoFit/>
          </a:bodyPr>
          <a:lstStyle/>
          <a:p>
            <a:r>
              <a:rPr lang="en-US" sz="4400" b="1" dirty="0" smtClean="0">
                <a:solidFill>
                  <a:prstClr val="white"/>
                </a:solidFill>
              </a:rPr>
              <a:t>Objectives</a:t>
            </a:r>
            <a:endParaRPr lang="en-US" sz="4400" b="1" dirty="0">
              <a:solidFill>
                <a:prstClr val="white"/>
              </a:solidFill>
            </a:endParaRPr>
          </a:p>
        </p:txBody>
      </p:sp>
    </p:spTree>
    <p:extLst>
      <p:ext uri="{BB962C8B-B14F-4D97-AF65-F5344CB8AC3E}">
        <p14:creationId xmlns:p14="http://schemas.microsoft.com/office/powerpoint/2010/main" val="102761784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ey Terms Indicator">
    <p:spTree>
      <p:nvGrpSpPr>
        <p:cNvPr id="1" name=""/>
        <p:cNvGrpSpPr/>
        <p:nvPr/>
      </p:nvGrpSpPr>
      <p:grpSpPr>
        <a:xfrm>
          <a:off x="0" y="0"/>
          <a:ext cx="0" cy="0"/>
          <a:chOff x="0" y="0"/>
          <a:chExt cx="0" cy="0"/>
        </a:xfrm>
      </p:grpSpPr>
      <p:sp>
        <p:nvSpPr>
          <p:cNvPr id="4" name="Rectangle 3"/>
          <p:cNvSpPr/>
          <p:nvPr userDrawn="1"/>
        </p:nvSpPr>
        <p:spPr>
          <a:xfrm>
            <a:off x="1371600" y="381000"/>
            <a:ext cx="2555380" cy="769441"/>
          </a:xfrm>
          <a:prstGeom prst="rect">
            <a:avLst/>
          </a:prstGeom>
        </p:spPr>
        <p:txBody>
          <a:bodyPr wrap="none">
            <a:spAutoFit/>
          </a:bodyPr>
          <a:lstStyle/>
          <a:p>
            <a:r>
              <a:rPr lang="en-US" sz="4400" b="1" dirty="0" smtClean="0">
                <a:solidFill>
                  <a:prstClr val="white"/>
                </a:solidFill>
              </a:rPr>
              <a:t>Key Terms</a:t>
            </a:r>
            <a:endParaRPr lang="en-US" sz="4400" b="1" dirty="0">
              <a:solidFill>
                <a:prstClr val="white"/>
              </a:solidFill>
            </a:endParaRP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11" name="Text Placeholder 10"/>
          <p:cNvSpPr>
            <a:spLocks noGrp="1"/>
          </p:cNvSpPr>
          <p:nvPr>
            <p:ph type="body" sz="quarter" idx="10" hasCustomPrompt="1"/>
          </p:nvPr>
        </p:nvSpPr>
        <p:spPr>
          <a:xfrm>
            <a:off x="4419600" y="4343400"/>
            <a:ext cx="2743200" cy="1066800"/>
          </a:xfrm>
          <a:noFill/>
          <a:ln>
            <a:noFill/>
          </a:ln>
        </p:spPr>
        <p:txBody>
          <a:bodyPr>
            <a:noAutofit/>
          </a:bodyPr>
          <a:lstStyle>
            <a:lvl1pPr marL="0" indent="0" algn="ctr">
              <a:buNone/>
              <a:defRPr sz="4400"/>
            </a:lvl1pPr>
          </a:lstStyle>
          <a:p>
            <a:pPr lvl="0"/>
            <a:r>
              <a:rPr lang="en-US" dirty="0" smtClean="0"/>
              <a:t>X-X</a:t>
            </a:r>
            <a:endParaRPr lang="en-US" dirty="0"/>
          </a:p>
        </p:txBody>
      </p:sp>
      <p:sp>
        <p:nvSpPr>
          <p:cNvPr id="9" name="Rectangle 8"/>
          <p:cNvSpPr/>
          <p:nvPr userDrawn="1"/>
        </p:nvSpPr>
        <p:spPr>
          <a:xfrm>
            <a:off x="3926980" y="2819400"/>
            <a:ext cx="3693020" cy="1785104"/>
          </a:xfrm>
          <a:prstGeom prst="rect">
            <a:avLst/>
          </a:prstGeom>
        </p:spPr>
        <p:txBody>
          <a:bodyPr wrap="square">
            <a:spAutoFit/>
          </a:bodyPr>
          <a:lstStyle/>
          <a:p>
            <a:pPr algn="ctr">
              <a:lnSpc>
                <a:spcPct val="125000"/>
              </a:lnSpc>
            </a:pPr>
            <a:r>
              <a:rPr lang="en-US" sz="4400" dirty="0" smtClean="0">
                <a:solidFill>
                  <a:prstClr val="white"/>
                </a:solidFill>
              </a:rPr>
              <a:t>CPS Key Term</a:t>
            </a:r>
          </a:p>
          <a:p>
            <a:pPr algn="ctr">
              <a:lnSpc>
                <a:spcPct val="125000"/>
              </a:lnSpc>
            </a:pPr>
            <a:r>
              <a:rPr lang="en-US" sz="4400" dirty="0" smtClean="0">
                <a:solidFill>
                  <a:prstClr val="white"/>
                </a:solidFill>
              </a:rPr>
              <a:t>Questions</a:t>
            </a:r>
            <a:endParaRPr lang="en-US" sz="4400" dirty="0">
              <a:solidFill>
                <a:prstClr val="white"/>
              </a:solidFill>
            </a:endParaRPr>
          </a:p>
        </p:txBody>
      </p:sp>
    </p:spTree>
    <p:extLst>
      <p:ext uri="{BB962C8B-B14F-4D97-AF65-F5344CB8AC3E}">
        <p14:creationId xmlns:p14="http://schemas.microsoft.com/office/powerpoint/2010/main" val="158727027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ey Terms Definitions">
    <p:spTree>
      <p:nvGrpSpPr>
        <p:cNvPr id="1" name=""/>
        <p:cNvGrpSpPr/>
        <p:nvPr/>
      </p:nvGrpSpPr>
      <p:grpSpPr>
        <a:xfrm>
          <a:off x="0" y="0"/>
          <a:ext cx="0" cy="0"/>
          <a:chOff x="0" y="0"/>
          <a:chExt cx="0" cy="0"/>
        </a:xfrm>
      </p:grpSpPr>
      <p:sp>
        <p:nvSpPr>
          <p:cNvPr id="4" name="Rectangle 3"/>
          <p:cNvSpPr/>
          <p:nvPr userDrawn="1"/>
        </p:nvSpPr>
        <p:spPr>
          <a:xfrm>
            <a:off x="1371600" y="381000"/>
            <a:ext cx="2555380" cy="769441"/>
          </a:xfrm>
          <a:prstGeom prst="rect">
            <a:avLst/>
          </a:prstGeom>
        </p:spPr>
        <p:txBody>
          <a:bodyPr wrap="none">
            <a:spAutoFit/>
          </a:bodyPr>
          <a:lstStyle/>
          <a:p>
            <a:r>
              <a:rPr lang="en-US" sz="4400" b="1" dirty="0" smtClean="0">
                <a:solidFill>
                  <a:prstClr val="white"/>
                </a:solidFill>
              </a:rPr>
              <a:t>Key Terms</a:t>
            </a:r>
            <a:endParaRPr lang="en-US" sz="4400" b="1" dirty="0">
              <a:solidFill>
                <a:prstClr val="white"/>
              </a:solidFill>
            </a:endParaRP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 Placeholder 7"/>
          <p:cNvSpPr>
            <a:spLocks noGrp="1"/>
          </p:cNvSpPr>
          <p:nvPr>
            <p:ph type="body" sz="quarter" idx="10" hasCustomPrompt="1"/>
          </p:nvPr>
        </p:nvSpPr>
        <p:spPr>
          <a:xfrm>
            <a:off x="533400" y="2057400"/>
            <a:ext cx="2115890" cy="3352800"/>
          </a:xfrm>
          <a:ln>
            <a:noFill/>
          </a:ln>
        </p:spPr>
        <p:txBody>
          <a:bodyPr lIns="182880" tIns="182880" rIns="182880" bIns="182880">
            <a:normAutofit/>
          </a:bodyPr>
          <a:lstStyle>
            <a:lvl1pPr>
              <a:lnSpc>
                <a:spcPct val="100000"/>
              </a:lnSpc>
              <a:spcAft>
                <a:spcPts val="1800"/>
              </a:spcAft>
              <a:buClr>
                <a:schemeClr val="bg1"/>
              </a:buClr>
              <a:defRPr sz="3200" u="none">
                <a:solidFill>
                  <a:srgbClr val="FFCC00"/>
                </a:solidFill>
              </a:defRPr>
            </a:lvl1pPr>
          </a:lstStyle>
          <a:p>
            <a:pPr lvl="0"/>
            <a:r>
              <a:rPr lang="en-US" dirty="0" smtClean="0"/>
              <a:t>Term 1 -</a:t>
            </a:r>
          </a:p>
          <a:p>
            <a:pPr lvl="0"/>
            <a:r>
              <a:rPr lang="en-US" dirty="0" smtClean="0"/>
              <a:t>Term 2 -</a:t>
            </a:r>
          </a:p>
          <a:p>
            <a:pPr lvl="0"/>
            <a:r>
              <a:rPr lang="en-US" dirty="0" smtClean="0"/>
              <a:t>Term 3 -</a:t>
            </a:r>
          </a:p>
          <a:p>
            <a:pPr lvl="0"/>
            <a:r>
              <a:rPr lang="en-US" dirty="0" smtClean="0"/>
              <a:t>Term 4 -</a:t>
            </a:r>
            <a:endParaRPr lang="en-US" dirty="0"/>
          </a:p>
        </p:txBody>
      </p:sp>
      <p:sp>
        <p:nvSpPr>
          <p:cNvPr id="12" name="Text Placeholder 7"/>
          <p:cNvSpPr>
            <a:spLocks noGrp="1"/>
          </p:cNvSpPr>
          <p:nvPr>
            <p:ph type="body" sz="quarter" idx="11" hasCustomPrompt="1"/>
          </p:nvPr>
        </p:nvSpPr>
        <p:spPr>
          <a:xfrm>
            <a:off x="2649290" y="2057400"/>
            <a:ext cx="6037510" cy="3352800"/>
          </a:xfrm>
          <a:ln>
            <a:noFill/>
          </a:ln>
        </p:spPr>
        <p:txBody>
          <a:bodyPr lIns="0" tIns="182880" rIns="182880" bIns="182880">
            <a:normAutofit/>
          </a:bodyPr>
          <a:lstStyle>
            <a:lvl1pPr marL="0" indent="0">
              <a:lnSpc>
                <a:spcPct val="100000"/>
              </a:lnSpc>
              <a:spcAft>
                <a:spcPts val="1800"/>
              </a:spcAft>
              <a:buClr>
                <a:schemeClr val="bg1"/>
              </a:buClr>
              <a:buNone/>
              <a:defRPr sz="3200" baseline="0">
                <a:solidFill>
                  <a:schemeClr val="bg1"/>
                </a:solidFill>
              </a:defRPr>
            </a:lvl1pPr>
          </a:lstStyle>
          <a:p>
            <a:pPr lvl="0"/>
            <a:r>
              <a:rPr lang="en-US" dirty="0" smtClean="0"/>
              <a:t>Definition 1</a:t>
            </a:r>
          </a:p>
          <a:p>
            <a:pPr lvl="0"/>
            <a:r>
              <a:rPr lang="en-US" dirty="0" smtClean="0"/>
              <a:t>Definition 2</a:t>
            </a:r>
          </a:p>
          <a:p>
            <a:pPr lvl="0"/>
            <a:r>
              <a:rPr lang="en-US" dirty="0" smtClean="0"/>
              <a:t>Definition 3</a:t>
            </a:r>
          </a:p>
          <a:p>
            <a:pPr lvl="0"/>
            <a:r>
              <a:rPr lang="en-US" dirty="0" smtClean="0"/>
              <a:t>Definition 4</a:t>
            </a:r>
          </a:p>
        </p:txBody>
      </p:sp>
    </p:spTree>
    <p:extLst>
      <p:ext uri="{BB962C8B-B14F-4D97-AF65-F5344CB8AC3E}">
        <p14:creationId xmlns:p14="http://schemas.microsoft.com/office/powerpoint/2010/main" val="34002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wipe(down)">
                                      <p:cBhvr>
                                        <p:cTn id="7" dur="500"/>
                                        <p:tgtEl>
                                          <p:spTgt spid="1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down)">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down)">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wipe(down)">
                                      <p:cBhvr>
                                        <p:cTn id="2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tmplLst>
          <p:tmpl>
            <p:tnLst>
              <p:par>
                <p:cTn presetID="22" presetClass="entr" presetSubtype="4"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down)">
                      <p:cBhvr>
                        <p:cTn dur="500"/>
                        <p:tgtEl>
                          <p:spTgt spid="12"/>
                        </p:tgtEl>
                      </p:cBhvr>
                    </p:animEffect>
                  </p:childTnLst>
                </p:cTn>
              </p:par>
            </p:tnLst>
          </p:tmpl>
          <p:tmpl lvl="1">
            <p:tnLst>
              <p:par>
                <p:cTn presetID="22" presetClass="entr" presetSubtype="4"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down)">
                      <p:cBhvr>
                        <p:cTn dur="500"/>
                        <p:tgtEl>
                          <p:spTgt spid="12"/>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arm Up Question Indicator">
    <p:spTree>
      <p:nvGrpSpPr>
        <p:cNvPr id="1" name=""/>
        <p:cNvGrpSpPr/>
        <p:nvPr/>
      </p:nvGrpSpPr>
      <p:grpSpPr>
        <a:xfrm>
          <a:off x="0" y="0"/>
          <a:ext cx="0" cy="0"/>
          <a:chOff x="0" y="0"/>
          <a:chExt cx="0" cy="0"/>
        </a:xfrm>
      </p:grpSpPr>
      <p:sp>
        <p:nvSpPr>
          <p:cNvPr id="4" name="Rectangle 3"/>
          <p:cNvSpPr/>
          <p:nvPr userDrawn="1"/>
        </p:nvSpPr>
        <p:spPr>
          <a:xfrm>
            <a:off x="1371600" y="381000"/>
            <a:ext cx="4896405" cy="769441"/>
          </a:xfrm>
          <a:prstGeom prst="rect">
            <a:avLst/>
          </a:prstGeom>
        </p:spPr>
        <p:txBody>
          <a:bodyPr wrap="none">
            <a:spAutoFit/>
          </a:bodyPr>
          <a:lstStyle/>
          <a:p>
            <a:r>
              <a:rPr lang="en-US" sz="4400" b="1" dirty="0" smtClean="0">
                <a:solidFill>
                  <a:prstClr val="white"/>
                </a:solidFill>
              </a:rPr>
              <a:t>Warm Up Questions</a:t>
            </a:r>
            <a:endParaRPr lang="en-US" sz="4400" b="1" dirty="0">
              <a:solidFill>
                <a:prstClr val="white"/>
              </a:solidFill>
            </a:endParaRP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11" name="Text Placeholder 10"/>
          <p:cNvSpPr>
            <a:spLocks noGrp="1"/>
          </p:cNvSpPr>
          <p:nvPr>
            <p:ph type="body" sz="quarter" idx="10" hasCustomPrompt="1"/>
          </p:nvPr>
        </p:nvSpPr>
        <p:spPr>
          <a:xfrm>
            <a:off x="4419600" y="4343400"/>
            <a:ext cx="2743200" cy="1066800"/>
          </a:xfrm>
          <a:noFill/>
          <a:ln>
            <a:noFill/>
          </a:ln>
        </p:spPr>
        <p:txBody>
          <a:bodyPr>
            <a:noAutofit/>
          </a:bodyPr>
          <a:lstStyle>
            <a:lvl1pPr marL="0" indent="0" algn="ctr">
              <a:buNone/>
              <a:defRPr sz="4400"/>
            </a:lvl1pPr>
          </a:lstStyle>
          <a:p>
            <a:pPr lvl="0"/>
            <a:r>
              <a:rPr lang="en-US" dirty="0" smtClean="0"/>
              <a:t>X-X</a:t>
            </a:r>
            <a:endParaRPr lang="en-US" dirty="0"/>
          </a:p>
        </p:txBody>
      </p:sp>
      <p:sp>
        <p:nvSpPr>
          <p:cNvPr id="9" name="Rectangle 8"/>
          <p:cNvSpPr/>
          <p:nvPr userDrawn="1"/>
        </p:nvSpPr>
        <p:spPr>
          <a:xfrm>
            <a:off x="3926980" y="2819400"/>
            <a:ext cx="3693020" cy="1785104"/>
          </a:xfrm>
          <a:prstGeom prst="rect">
            <a:avLst/>
          </a:prstGeom>
        </p:spPr>
        <p:txBody>
          <a:bodyPr wrap="square">
            <a:spAutoFit/>
          </a:bodyPr>
          <a:lstStyle/>
          <a:p>
            <a:pPr algn="ctr">
              <a:lnSpc>
                <a:spcPct val="125000"/>
              </a:lnSpc>
            </a:pPr>
            <a:r>
              <a:rPr lang="en-US" sz="4400" dirty="0" smtClean="0">
                <a:solidFill>
                  <a:prstClr val="white"/>
                </a:solidFill>
              </a:rPr>
              <a:t>CPS Lesson</a:t>
            </a:r>
          </a:p>
          <a:p>
            <a:pPr algn="ctr">
              <a:lnSpc>
                <a:spcPct val="125000"/>
              </a:lnSpc>
            </a:pPr>
            <a:r>
              <a:rPr lang="en-US" sz="4400" dirty="0" smtClean="0">
                <a:solidFill>
                  <a:prstClr val="white"/>
                </a:solidFill>
              </a:rPr>
              <a:t>Questions</a:t>
            </a:r>
            <a:endParaRPr lang="en-US" sz="4400" dirty="0">
              <a:solidFill>
                <a:prstClr val="white"/>
              </a:solidFill>
            </a:endParaRPr>
          </a:p>
        </p:txBody>
      </p:sp>
    </p:spTree>
    <p:extLst>
      <p:ext uri="{BB962C8B-B14F-4D97-AF65-F5344CB8AC3E}">
        <p14:creationId xmlns:p14="http://schemas.microsoft.com/office/powerpoint/2010/main" val="26630433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pening Queestion">
    <p:spTree>
      <p:nvGrpSpPr>
        <p:cNvPr id="1" name=""/>
        <p:cNvGrpSpPr/>
        <p:nvPr/>
      </p:nvGrpSpPr>
      <p:grpSpPr>
        <a:xfrm>
          <a:off x="0" y="0"/>
          <a:ext cx="0" cy="0"/>
          <a:chOff x="0" y="0"/>
          <a:chExt cx="0" cy="0"/>
        </a:xfrm>
      </p:grpSpPr>
      <p:sp>
        <p:nvSpPr>
          <p:cNvPr id="4" name="Rectangle 3"/>
          <p:cNvSpPr/>
          <p:nvPr userDrawn="1"/>
        </p:nvSpPr>
        <p:spPr>
          <a:xfrm>
            <a:off x="1371600" y="381000"/>
            <a:ext cx="4423070" cy="769441"/>
          </a:xfrm>
          <a:prstGeom prst="rect">
            <a:avLst/>
          </a:prstGeom>
        </p:spPr>
        <p:txBody>
          <a:bodyPr wrap="none">
            <a:spAutoFit/>
          </a:bodyPr>
          <a:lstStyle/>
          <a:p>
            <a:r>
              <a:rPr lang="en-US" sz="4400" b="1" dirty="0" smtClean="0">
                <a:solidFill>
                  <a:prstClr val="white"/>
                </a:solidFill>
              </a:rPr>
              <a:t>Opening Question</a:t>
            </a:r>
            <a:endParaRPr lang="en-US" sz="4400" b="1" dirty="0">
              <a:solidFill>
                <a:prstClr val="white"/>
              </a:solidFill>
            </a:endParaRPr>
          </a:p>
        </p:txBody>
      </p:sp>
      <p:sp>
        <p:nvSpPr>
          <p:cNvPr id="3" name="Content Placeholder 2"/>
          <p:cNvSpPr>
            <a:spLocks noGrp="1"/>
          </p:cNvSpPr>
          <p:nvPr>
            <p:ph sz="quarter" idx="10" hasCustomPrompt="1"/>
          </p:nvPr>
        </p:nvSpPr>
        <p:spPr>
          <a:xfrm>
            <a:off x="304800" y="1828800"/>
            <a:ext cx="4191000" cy="4495800"/>
          </a:xfrm>
        </p:spPr>
        <p:txBody>
          <a:bodyPr lIns="274320" tIns="274320" rIns="274320" bIns="274320" anchor="ctr">
            <a:normAutofit/>
          </a:bodyPr>
          <a:lstStyle>
            <a:lvl1pPr marL="0" indent="0">
              <a:buNone/>
              <a:defRPr sz="3600" baseline="0"/>
            </a:lvl1pPr>
          </a:lstStyle>
          <a:p>
            <a:pPr lvl="0"/>
            <a:r>
              <a:rPr lang="en-US" dirty="0" smtClean="0"/>
              <a:t>Text for opening question here…</a:t>
            </a:r>
          </a:p>
        </p:txBody>
      </p:sp>
      <p:pic>
        <p:nvPicPr>
          <p:cNvPr id="9"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11713" y="1752600"/>
            <a:ext cx="41036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6675" y="6343650"/>
            <a:ext cx="5153025" cy="400110"/>
          </a:xfrm>
          <a:prstGeom prst="rect">
            <a:avLst/>
          </a:prstGeom>
          <a:noFill/>
          <a:ln w="9525">
            <a:noFill/>
            <a:miter lim="800000"/>
            <a:headEnd/>
            <a:tailEnd/>
          </a:ln>
        </p:spPr>
        <p:txBody>
          <a:bodyPr wrap="square">
            <a:spAutoFit/>
          </a:bodyPr>
          <a:lstStyle/>
          <a:p>
            <a:pPr algn="ctr">
              <a:defRPr/>
            </a:pPr>
            <a:r>
              <a:rPr lang="en-US" sz="2000" b="1" dirty="0">
                <a:solidFill>
                  <a:srgbClr val="100C20"/>
                </a:solidFill>
              </a:rPr>
              <a:t>(Use CPS “Pick a Student” for this question.)</a:t>
            </a:r>
          </a:p>
        </p:txBody>
      </p:sp>
      <p:sp>
        <p:nvSpPr>
          <p:cNvPr id="11" name="Bent-Up Arrow 10"/>
          <p:cNvSpPr/>
          <p:nvPr userDrawn="1"/>
        </p:nvSpPr>
        <p:spPr>
          <a:xfrm rot="10800000" flipH="1">
            <a:off x="5029200" y="6505605"/>
            <a:ext cx="552451" cy="342870"/>
          </a:xfrm>
          <a:prstGeom prst="bentUpArrow">
            <a:avLst/>
          </a:prstGeom>
          <a:solidFill>
            <a:srgbClr val="FFCC00"/>
          </a:solidFill>
          <a:ln w="3175">
            <a:solidFill>
              <a:srgbClr val="0013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0962989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eck On Learning Indicator">
    <p:spTree>
      <p:nvGrpSpPr>
        <p:cNvPr id="1" name=""/>
        <p:cNvGrpSpPr/>
        <p:nvPr/>
      </p:nvGrpSpPr>
      <p:grpSpPr>
        <a:xfrm>
          <a:off x="0" y="0"/>
          <a:ext cx="0" cy="0"/>
          <a:chOff x="0" y="0"/>
          <a:chExt cx="0" cy="0"/>
        </a:xfrm>
      </p:grpSpPr>
      <p:sp>
        <p:nvSpPr>
          <p:cNvPr id="4" name="Rectangle 3"/>
          <p:cNvSpPr/>
          <p:nvPr userDrawn="1"/>
        </p:nvSpPr>
        <p:spPr>
          <a:xfrm>
            <a:off x="1371600" y="381000"/>
            <a:ext cx="7013523" cy="769441"/>
          </a:xfrm>
          <a:prstGeom prst="rect">
            <a:avLst/>
          </a:prstGeom>
        </p:spPr>
        <p:txBody>
          <a:bodyPr wrap="none">
            <a:spAutoFit/>
          </a:bodyPr>
          <a:lstStyle/>
          <a:p>
            <a:r>
              <a:rPr lang="en-US" sz="4400" b="1" dirty="0" smtClean="0">
                <a:solidFill>
                  <a:prstClr val="white"/>
                </a:solidFill>
              </a:rPr>
              <a:t>Check On Learning Questions</a:t>
            </a:r>
            <a:endParaRPr lang="en-US" sz="4400" b="1" dirty="0">
              <a:solidFill>
                <a:prstClr val="white"/>
              </a:solidFill>
            </a:endParaRP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11" name="Text Placeholder 10"/>
          <p:cNvSpPr>
            <a:spLocks noGrp="1"/>
          </p:cNvSpPr>
          <p:nvPr>
            <p:ph type="body" sz="quarter" idx="10" hasCustomPrompt="1"/>
          </p:nvPr>
        </p:nvSpPr>
        <p:spPr>
          <a:xfrm>
            <a:off x="4419600" y="4343400"/>
            <a:ext cx="2743200" cy="1066800"/>
          </a:xfrm>
          <a:noFill/>
          <a:ln>
            <a:noFill/>
          </a:ln>
        </p:spPr>
        <p:txBody>
          <a:bodyPr>
            <a:noAutofit/>
          </a:bodyPr>
          <a:lstStyle>
            <a:lvl1pPr marL="0" indent="0" algn="ctr">
              <a:buNone/>
              <a:defRPr sz="4400"/>
            </a:lvl1pPr>
          </a:lstStyle>
          <a:p>
            <a:pPr lvl="0"/>
            <a:r>
              <a:rPr lang="en-US" dirty="0" smtClean="0"/>
              <a:t>X-X</a:t>
            </a:r>
            <a:endParaRPr lang="en-US" dirty="0"/>
          </a:p>
        </p:txBody>
      </p:sp>
      <p:sp>
        <p:nvSpPr>
          <p:cNvPr id="9" name="Rectangle 8"/>
          <p:cNvSpPr/>
          <p:nvPr userDrawn="1"/>
        </p:nvSpPr>
        <p:spPr>
          <a:xfrm>
            <a:off x="3926980" y="2819400"/>
            <a:ext cx="3693020" cy="1785104"/>
          </a:xfrm>
          <a:prstGeom prst="rect">
            <a:avLst/>
          </a:prstGeom>
        </p:spPr>
        <p:txBody>
          <a:bodyPr wrap="square">
            <a:spAutoFit/>
          </a:bodyPr>
          <a:lstStyle/>
          <a:p>
            <a:pPr algn="ctr">
              <a:lnSpc>
                <a:spcPct val="125000"/>
              </a:lnSpc>
            </a:pPr>
            <a:r>
              <a:rPr lang="en-US" sz="4400" dirty="0" smtClean="0">
                <a:solidFill>
                  <a:prstClr val="white"/>
                </a:solidFill>
              </a:rPr>
              <a:t>CPS Lesson</a:t>
            </a:r>
          </a:p>
          <a:p>
            <a:pPr algn="ctr">
              <a:lnSpc>
                <a:spcPct val="125000"/>
              </a:lnSpc>
            </a:pPr>
            <a:r>
              <a:rPr lang="en-US" sz="4400" dirty="0" smtClean="0">
                <a:solidFill>
                  <a:prstClr val="white"/>
                </a:solidFill>
              </a:rPr>
              <a:t>Question</a:t>
            </a:r>
            <a:endParaRPr lang="en-US" sz="4400" dirty="0">
              <a:solidFill>
                <a:prstClr val="white"/>
              </a:solidFill>
            </a:endParaRPr>
          </a:p>
        </p:txBody>
      </p:sp>
    </p:spTree>
    <p:extLst>
      <p:ext uri="{BB962C8B-B14F-4D97-AF65-F5344CB8AC3E}">
        <p14:creationId xmlns:p14="http://schemas.microsoft.com/office/powerpoint/2010/main" val="354189164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Question Indicator">
    <p:spTree>
      <p:nvGrpSpPr>
        <p:cNvPr id="1" name=""/>
        <p:cNvGrpSpPr/>
        <p:nvPr/>
      </p:nvGrpSpPr>
      <p:grpSpPr>
        <a:xfrm>
          <a:off x="0" y="0"/>
          <a:ext cx="0" cy="0"/>
          <a:chOff x="0" y="0"/>
          <a:chExt cx="0" cy="0"/>
        </a:xfrm>
      </p:grpSpPr>
      <p:sp>
        <p:nvSpPr>
          <p:cNvPr id="4" name="Rectangle 3"/>
          <p:cNvSpPr/>
          <p:nvPr userDrawn="1"/>
        </p:nvSpPr>
        <p:spPr>
          <a:xfrm>
            <a:off x="1371600" y="381000"/>
            <a:ext cx="4339714" cy="769441"/>
          </a:xfrm>
          <a:prstGeom prst="rect">
            <a:avLst/>
          </a:prstGeom>
        </p:spPr>
        <p:txBody>
          <a:bodyPr wrap="none">
            <a:spAutoFit/>
          </a:bodyPr>
          <a:lstStyle/>
          <a:p>
            <a:r>
              <a:rPr lang="en-US" sz="4400" b="1" dirty="0" smtClean="0">
                <a:solidFill>
                  <a:prstClr val="white"/>
                </a:solidFill>
              </a:rPr>
              <a:t>Closing Questions</a:t>
            </a:r>
            <a:endParaRPr lang="en-US" sz="4400" b="1" dirty="0">
              <a:solidFill>
                <a:prstClr val="white"/>
              </a:solidFill>
            </a:endParaRP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11" name="Text Placeholder 10"/>
          <p:cNvSpPr>
            <a:spLocks noGrp="1"/>
          </p:cNvSpPr>
          <p:nvPr>
            <p:ph type="body" sz="quarter" idx="10" hasCustomPrompt="1"/>
          </p:nvPr>
        </p:nvSpPr>
        <p:spPr>
          <a:xfrm>
            <a:off x="4419600" y="4343400"/>
            <a:ext cx="2743200" cy="1066800"/>
          </a:xfrm>
          <a:noFill/>
          <a:ln>
            <a:noFill/>
          </a:ln>
        </p:spPr>
        <p:txBody>
          <a:bodyPr>
            <a:noAutofit/>
          </a:bodyPr>
          <a:lstStyle>
            <a:lvl1pPr marL="0" indent="0" algn="ctr">
              <a:buNone/>
              <a:defRPr sz="4400"/>
            </a:lvl1pPr>
          </a:lstStyle>
          <a:p>
            <a:pPr lvl="0"/>
            <a:r>
              <a:rPr lang="en-US" dirty="0" smtClean="0"/>
              <a:t>X-X</a:t>
            </a:r>
            <a:endParaRPr lang="en-US" dirty="0"/>
          </a:p>
        </p:txBody>
      </p:sp>
      <p:sp>
        <p:nvSpPr>
          <p:cNvPr id="9" name="Rectangle 8"/>
          <p:cNvSpPr/>
          <p:nvPr userDrawn="1"/>
        </p:nvSpPr>
        <p:spPr>
          <a:xfrm>
            <a:off x="3926980" y="2819400"/>
            <a:ext cx="3693020" cy="1785104"/>
          </a:xfrm>
          <a:prstGeom prst="rect">
            <a:avLst/>
          </a:prstGeom>
        </p:spPr>
        <p:txBody>
          <a:bodyPr wrap="square">
            <a:spAutoFit/>
          </a:bodyPr>
          <a:lstStyle/>
          <a:p>
            <a:pPr algn="ctr">
              <a:lnSpc>
                <a:spcPct val="125000"/>
              </a:lnSpc>
            </a:pPr>
            <a:r>
              <a:rPr lang="en-US" sz="4400" dirty="0" smtClean="0">
                <a:solidFill>
                  <a:prstClr val="white"/>
                </a:solidFill>
              </a:rPr>
              <a:t>CPS Lesson</a:t>
            </a:r>
          </a:p>
          <a:p>
            <a:pPr algn="ctr">
              <a:lnSpc>
                <a:spcPct val="125000"/>
              </a:lnSpc>
            </a:pPr>
            <a:r>
              <a:rPr lang="en-US" sz="4400" dirty="0" smtClean="0">
                <a:solidFill>
                  <a:prstClr val="white"/>
                </a:solidFill>
              </a:rPr>
              <a:t>Questions</a:t>
            </a:r>
            <a:endParaRPr lang="en-US" sz="4400" dirty="0">
              <a:solidFill>
                <a:prstClr val="white"/>
              </a:solidFill>
            </a:endParaRPr>
          </a:p>
        </p:txBody>
      </p:sp>
    </p:spTree>
    <p:extLst>
      <p:ext uri="{BB962C8B-B14F-4D97-AF65-F5344CB8AC3E}">
        <p14:creationId xmlns:p14="http://schemas.microsoft.com/office/powerpoint/2010/main" val="315309424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eview Queestion">
    <p:spTree>
      <p:nvGrpSpPr>
        <p:cNvPr id="1" name=""/>
        <p:cNvGrpSpPr/>
        <p:nvPr/>
      </p:nvGrpSpPr>
      <p:grpSpPr>
        <a:xfrm>
          <a:off x="0" y="0"/>
          <a:ext cx="0" cy="0"/>
          <a:chOff x="0" y="0"/>
          <a:chExt cx="0" cy="0"/>
        </a:xfrm>
      </p:grpSpPr>
      <p:sp>
        <p:nvSpPr>
          <p:cNvPr id="4" name="Rectangle 3"/>
          <p:cNvSpPr/>
          <p:nvPr userDrawn="1"/>
        </p:nvSpPr>
        <p:spPr>
          <a:xfrm>
            <a:off x="1371600" y="381000"/>
            <a:ext cx="4139979" cy="769441"/>
          </a:xfrm>
          <a:prstGeom prst="rect">
            <a:avLst/>
          </a:prstGeom>
        </p:spPr>
        <p:txBody>
          <a:bodyPr wrap="none">
            <a:spAutoFit/>
          </a:bodyPr>
          <a:lstStyle/>
          <a:p>
            <a:r>
              <a:rPr lang="en-US" sz="4400" b="1" dirty="0" smtClean="0">
                <a:solidFill>
                  <a:prstClr val="white"/>
                </a:solidFill>
              </a:rPr>
              <a:t>Review Question</a:t>
            </a:r>
            <a:endParaRPr lang="en-US" sz="4400" b="1" dirty="0">
              <a:solidFill>
                <a:prstClr val="white"/>
              </a:solidFill>
            </a:endParaRPr>
          </a:p>
        </p:txBody>
      </p:sp>
      <p:sp>
        <p:nvSpPr>
          <p:cNvPr id="3" name="Content Placeholder 2"/>
          <p:cNvSpPr>
            <a:spLocks noGrp="1"/>
          </p:cNvSpPr>
          <p:nvPr>
            <p:ph sz="quarter" idx="10" hasCustomPrompt="1"/>
          </p:nvPr>
        </p:nvSpPr>
        <p:spPr>
          <a:xfrm>
            <a:off x="304800" y="1828800"/>
            <a:ext cx="4191000" cy="4495800"/>
          </a:xfrm>
        </p:spPr>
        <p:txBody>
          <a:bodyPr lIns="274320" tIns="274320" rIns="274320" bIns="274320" anchor="ctr">
            <a:normAutofit/>
          </a:bodyPr>
          <a:lstStyle>
            <a:lvl1pPr marL="0" indent="0">
              <a:buNone/>
              <a:defRPr sz="3600" baseline="0"/>
            </a:lvl1pPr>
          </a:lstStyle>
          <a:p>
            <a:pPr lvl="0"/>
            <a:r>
              <a:rPr lang="en-US" dirty="0" smtClean="0"/>
              <a:t>Text for review question here…</a:t>
            </a:r>
          </a:p>
        </p:txBody>
      </p:sp>
      <p:pic>
        <p:nvPicPr>
          <p:cNvPr id="9"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11713" y="1752600"/>
            <a:ext cx="41036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6675" y="6343650"/>
            <a:ext cx="5153025" cy="400110"/>
          </a:xfrm>
          <a:prstGeom prst="rect">
            <a:avLst/>
          </a:prstGeom>
          <a:noFill/>
          <a:ln w="9525">
            <a:noFill/>
            <a:miter lim="800000"/>
            <a:headEnd/>
            <a:tailEnd/>
          </a:ln>
        </p:spPr>
        <p:txBody>
          <a:bodyPr wrap="square">
            <a:spAutoFit/>
          </a:bodyPr>
          <a:lstStyle/>
          <a:p>
            <a:pPr algn="ctr">
              <a:defRPr/>
            </a:pPr>
            <a:r>
              <a:rPr lang="en-US" sz="2000" b="1" dirty="0">
                <a:solidFill>
                  <a:srgbClr val="100C20"/>
                </a:solidFill>
              </a:rPr>
              <a:t>(Use CPS “Pick a Student” for this question.)</a:t>
            </a:r>
          </a:p>
        </p:txBody>
      </p:sp>
      <p:sp>
        <p:nvSpPr>
          <p:cNvPr id="11" name="Bent-Up Arrow 10"/>
          <p:cNvSpPr/>
          <p:nvPr userDrawn="1"/>
        </p:nvSpPr>
        <p:spPr>
          <a:xfrm rot="10800000" flipH="1">
            <a:off x="5029200" y="6505605"/>
            <a:ext cx="552451" cy="342870"/>
          </a:xfrm>
          <a:prstGeom prst="bentUpArrow">
            <a:avLst/>
          </a:prstGeom>
          <a:solidFill>
            <a:srgbClr val="FFCC00"/>
          </a:solidFill>
          <a:ln w="3175">
            <a:solidFill>
              <a:srgbClr val="0013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73375718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Rectangle 1"/>
          <p:cNvSpPr/>
          <p:nvPr userDrawn="1"/>
        </p:nvSpPr>
        <p:spPr>
          <a:xfrm>
            <a:off x="268011" y="1757855"/>
            <a:ext cx="8707821" cy="4953000"/>
          </a:xfrm>
          <a:prstGeom prst="rect">
            <a:avLst/>
          </a:prstGeom>
          <a:solidFill>
            <a:srgbClr val="00133A"/>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sz="quarter" idx="12" hasCustomPrompt="1"/>
          </p:nvPr>
        </p:nvSpPr>
        <p:spPr>
          <a:xfrm>
            <a:off x="1447800" y="152400"/>
            <a:ext cx="7315200" cy="609600"/>
          </a:xfrm>
          <a:noFill/>
          <a:ln>
            <a:noFill/>
          </a:ln>
        </p:spPr>
        <p:txBody>
          <a:bodyPr lIns="0" tIns="0" rIns="0" bIns="0"/>
          <a:lstStyle>
            <a:lvl1pPr marL="0" indent="0">
              <a:buNone/>
              <a:defRPr b="1" baseline="0"/>
            </a:lvl1pPr>
          </a:lstStyle>
          <a:p>
            <a:pPr lvl="0"/>
            <a:r>
              <a:rPr lang="en-US" dirty="0" smtClean="0"/>
              <a:t>Citizenship and American Government</a:t>
            </a:r>
            <a:endParaRPr lang="en-US" dirty="0"/>
          </a:p>
        </p:txBody>
      </p:sp>
      <p:sp>
        <p:nvSpPr>
          <p:cNvPr id="9" name="Text Placeholder 2"/>
          <p:cNvSpPr>
            <a:spLocks noGrp="1"/>
          </p:cNvSpPr>
          <p:nvPr>
            <p:ph type="body" sz="quarter" idx="13" hasCustomPrompt="1"/>
          </p:nvPr>
        </p:nvSpPr>
        <p:spPr>
          <a:xfrm>
            <a:off x="1447800" y="762000"/>
            <a:ext cx="5410200" cy="609600"/>
          </a:xfrm>
          <a:noFill/>
          <a:ln>
            <a:noFill/>
          </a:ln>
        </p:spPr>
        <p:txBody>
          <a:bodyPr lIns="0" tIns="0" rIns="0" bIns="0">
            <a:normAutofit/>
          </a:bodyPr>
          <a:lstStyle>
            <a:lvl1pPr marL="0" indent="0">
              <a:buNone/>
              <a:defRPr sz="3200" b="1">
                <a:solidFill>
                  <a:srgbClr val="FFC000"/>
                </a:solidFill>
              </a:defRPr>
            </a:lvl1pPr>
          </a:lstStyle>
          <a:p>
            <a:pPr lvl="0"/>
            <a:r>
              <a:rPr lang="en-US" dirty="0" smtClean="0"/>
              <a:t>National Defense</a:t>
            </a:r>
            <a:endParaRPr lang="en-US" dirty="0"/>
          </a:p>
        </p:txBody>
      </p:sp>
    </p:spTree>
    <p:extLst>
      <p:ext uri="{BB962C8B-B14F-4D97-AF65-F5344CB8AC3E}">
        <p14:creationId xmlns:p14="http://schemas.microsoft.com/office/powerpoint/2010/main" val="112629692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5" name="Rectangle 4"/>
          <p:cNvSpPr/>
          <p:nvPr userDrawn="1"/>
        </p:nvSpPr>
        <p:spPr>
          <a:xfrm>
            <a:off x="1371600" y="381000"/>
            <a:ext cx="2800831" cy="769441"/>
          </a:xfrm>
          <a:prstGeom prst="rect">
            <a:avLst/>
          </a:prstGeom>
        </p:spPr>
        <p:txBody>
          <a:bodyPr wrap="none">
            <a:spAutoFit/>
          </a:bodyPr>
          <a:lstStyle/>
          <a:p>
            <a:r>
              <a:rPr lang="en-US" sz="4400" b="1" dirty="0" smtClean="0">
                <a:solidFill>
                  <a:prstClr val="white"/>
                </a:solidFill>
              </a:rPr>
              <a:t>Questions?</a:t>
            </a:r>
            <a:endParaRPr lang="en-US" sz="4400" b="1" dirty="0">
              <a:solidFill>
                <a:prstClr val="white"/>
              </a:solidFill>
            </a:endParaRPr>
          </a:p>
        </p:txBody>
      </p:sp>
      <p:pic>
        <p:nvPicPr>
          <p:cNvPr id="6" name="Picture 7"/>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81000" y="1828800"/>
            <a:ext cx="8308200" cy="4648200"/>
          </a:xfrm>
          <a:prstGeom prst="rect">
            <a:avLst/>
          </a:prstGeom>
          <a:noFill/>
          <a:ln w="38100">
            <a:solidFill>
              <a:srgbClr val="00133A"/>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931434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ey Terms Indicator">
    <p:spTree>
      <p:nvGrpSpPr>
        <p:cNvPr id="1" name=""/>
        <p:cNvGrpSpPr/>
        <p:nvPr/>
      </p:nvGrpSpPr>
      <p:grpSpPr>
        <a:xfrm>
          <a:off x="0" y="0"/>
          <a:ext cx="0" cy="0"/>
          <a:chOff x="0" y="0"/>
          <a:chExt cx="0" cy="0"/>
        </a:xfrm>
      </p:grpSpPr>
      <p:sp>
        <p:nvSpPr>
          <p:cNvPr id="4" name="Rectangle 3"/>
          <p:cNvSpPr/>
          <p:nvPr userDrawn="1"/>
        </p:nvSpPr>
        <p:spPr>
          <a:xfrm>
            <a:off x="1371600" y="381000"/>
            <a:ext cx="2555380" cy="769441"/>
          </a:xfrm>
          <a:prstGeom prst="rect">
            <a:avLst/>
          </a:prstGeom>
        </p:spPr>
        <p:txBody>
          <a:bodyPr wrap="none">
            <a:spAutoFit/>
          </a:bodyPr>
          <a:lstStyle/>
          <a:p>
            <a:r>
              <a:rPr lang="en-US" sz="4400" b="1" dirty="0" smtClean="0">
                <a:solidFill>
                  <a:schemeClr val="bg1"/>
                </a:solidFill>
              </a:rPr>
              <a:t>Key Terms</a:t>
            </a:r>
            <a:endParaRPr lang="en-US" sz="4400" b="1" dirty="0">
              <a:solidFill>
                <a:schemeClr val="bg1"/>
              </a:solidFill>
            </a:endParaRP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7" name="Text Placeholder 10"/>
          <p:cNvSpPr>
            <a:spLocks noGrp="1"/>
          </p:cNvSpPr>
          <p:nvPr>
            <p:ph type="body" sz="quarter" idx="10" hasCustomPrompt="1"/>
          </p:nvPr>
        </p:nvSpPr>
        <p:spPr>
          <a:xfrm>
            <a:off x="4114800" y="2971800"/>
            <a:ext cx="4114800" cy="2362200"/>
          </a:xfrm>
          <a:noFill/>
          <a:ln>
            <a:noFill/>
          </a:ln>
        </p:spPr>
        <p:txBody>
          <a:bodyPr>
            <a:noAutofit/>
          </a:bodyPr>
          <a:lstStyle>
            <a:lvl1pPr marL="0" indent="0" algn="ctr">
              <a:lnSpc>
                <a:spcPct val="100000"/>
              </a:lnSpc>
              <a:spcAft>
                <a:spcPts val="600"/>
              </a:spcAft>
              <a:buNone/>
              <a:defRPr sz="4400"/>
            </a:lvl1pPr>
          </a:lstStyle>
          <a:p>
            <a:pPr algn="ctr">
              <a:lnSpc>
                <a:spcPct val="125000"/>
              </a:lnSpc>
            </a:pPr>
            <a:r>
              <a:rPr lang="en-US" sz="4400" b="0" dirty="0" smtClean="0">
                <a:solidFill>
                  <a:schemeClr val="bg1"/>
                </a:solidFill>
              </a:rPr>
              <a:t>CPS Lesson Questions </a:t>
            </a:r>
            <a:r>
              <a:rPr lang="en-US" dirty="0" smtClean="0"/>
              <a:t>X-X</a:t>
            </a:r>
            <a:endParaRPr lang="en-US" dirty="0"/>
          </a:p>
        </p:txBody>
      </p:sp>
    </p:spTree>
    <p:extLst>
      <p:ext uri="{BB962C8B-B14F-4D97-AF65-F5344CB8AC3E}">
        <p14:creationId xmlns:p14="http://schemas.microsoft.com/office/powerpoint/2010/main" val="286244859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pyright Info">
    <p:spTree>
      <p:nvGrpSpPr>
        <p:cNvPr id="1" name=""/>
        <p:cNvGrpSpPr/>
        <p:nvPr/>
      </p:nvGrpSpPr>
      <p:grpSpPr>
        <a:xfrm>
          <a:off x="0" y="0"/>
          <a:ext cx="0" cy="0"/>
          <a:chOff x="0" y="0"/>
          <a:chExt cx="0" cy="0"/>
        </a:xfrm>
      </p:grpSpPr>
      <p:sp>
        <p:nvSpPr>
          <p:cNvPr id="7" name="Rectangle 6"/>
          <p:cNvSpPr/>
          <p:nvPr userDrawn="1"/>
        </p:nvSpPr>
        <p:spPr bwMode="invGray">
          <a:xfrm>
            <a:off x="0" y="6048375"/>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prstClr val="white"/>
              </a:solidFill>
            </a:endParaRPr>
          </a:p>
        </p:txBody>
      </p:sp>
      <p:sp>
        <p:nvSpPr>
          <p:cNvPr id="8" name="Rectangle 7"/>
          <p:cNvSpPr/>
          <p:nvPr userDrawn="1"/>
        </p:nvSpPr>
        <p:spPr>
          <a:xfrm>
            <a:off x="1371600" y="381000"/>
            <a:ext cx="5375767" cy="769441"/>
          </a:xfrm>
          <a:prstGeom prst="rect">
            <a:avLst/>
          </a:prstGeom>
        </p:spPr>
        <p:txBody>
          <a:bodyPr wrap="none">
            <a:spAutoFit/>
          </a:bodyPr>
          <a:lstStyle/>
          <a:p>
            <a:r>
              <a:rPr lang="en-US" sz="4400" b="1" dirty="0" smtClean="0">
                <a:solidFill>
                  <a:prstClr val="white"/>
                </a:solidFill>
              </a:rPr>
              <a:t>Copyright Information</a:t>
            </a:r>
            <a:endParaRPr lang="en-US" sz="4400" b="1" dirty="0">
              <a:solidFill>
                <a:prstClr val="white"/>
              </a:solidFill>
            </a:endParaRPr>
          </a:p>
        </p:txBody>
      </p:sp>
      <p:sp>
        <p:nvSpPr>
          <p:cNvPr id="2" name="Rectangle 1"/>
          <p:cNvSpPr/>
          <p:nvPr userDrawn="1"/>
        </p:nvSpPr>
        <p:spPr>
          <a:xfrm>
            <a:off x="0" y="1752600"/>
            <a:ext cx="9144000" cy="4191000"/>
          </a:xfrm>
          <a:prstGeom prst="rect">
            <a:avLst/>
          </a:prstGeom>
          <a:solidFill>
            <a:srgbClr val="0013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userDrawn="1"/>
        </p:nvSpPr>
        <p:spPr>
          <a:xfrm>
            <a:off x="304800" y="2405152"/>
            <a:ext cx="8534400" cy="2354491"/>
          </a:xfrm>
          <a:prstGeom prst="rect">
            <a:avLst/>
          </a:prstGeom>
        </p:spPr>
        <p:txBody>
          <a:bodyPr wrap="square">
            <a:spAutoFit/>
          </a:bodyPr>
          <a:lstStyle/>
          <a:p>
            <a:pPr marL="352425">
              <a:spcAft>
                <a:spcPts val="1200"/>
              </a:spcAft>
              <a:buFont typeface="Wingdings 2" pitchFamily="18" charset="2"/>
              <a:buNone/>
              <a:defRPr/>
            </a:pPr>
            <a:r>
              <a:rPr lang="en-US" sz="3600" b="1" dirty="0" smtClean="0">
                <a:solidFill>
                  <a:prstClr val="white"/>
                </a:solidFill>
              </a:rPr>
              <a:t>Images in this lesson were taken from: </a:t>
            </a:r>
          </a:p>
          <a:p>
            <a:pPr marL="1087438" lvl="2" indent="-320675">
              <a:lnSpc>
                <a:spcPct val="150000"/>
              </a:lnSpc>
              <a:spcAft>
                <a:spcPts val="600"/>
              </a:spcAft>
              <a:buFont typeface="Wingdings" pitchFamily="2" charset="2"/>
              <a:buChar char="§"/>
              <a:defRPr/>
            </a:pPr>
            <a:r>
              <a:rPr lang="en-US" sz="3200" dirty="0" smtClean="0">
                <a:solidFill>
                  <a:prstClr val="white"/>
                </a:solidFill>
              </a:rPr>
              <a:t>Microsoft</a:t>
            </a:r>
            <a:r>
              <a:rPr lang="en-US" sz="3200" baseline="30000" dirty="0" smtClean="0">
                <a:solidFill>
                  <a:prstClr val="white"/>
                </a:solidFill>
              </a:rPr>
              <a:t>©</a:t>
            </a:r>
            <a:r>
              <a:rPr lang="en-US" sz="3200" dirty="0" smtClean="0">
                <a:solidFill>
                  <a:prstClr val="white"/>
                </a:solidFill>
              </a:rPr>
              <a:t> Clip Art Gallery</a:t>
            </a:r>
          </a:p>
          <a:p>
            <a:pPr marL="1087438" lvl="2" indent="-320675">
              <a:lnSpc>
                <a:spcPct val="150000"/>
              </a:lnSpc>
              <a:buFont typeface="Wingdings" pitchFamily="2" charset="2"/>
              <a:buChar char="§"/>
              <a:defRPr/>
            </a:pPr>
            <a:r>
              <a:rPr lang="en-US" sz="3200" dirty="0" smtClean="0">
                <a:solidFill>
                  <a:prstClr val="white"/>
                </a:solidFill>
              </a:rPr>
              <a:t>NJROTC Curriculum</a:t>
            </a:r>
          </a:p>
        </p:txBody>
      </p:sp>
      <p:sp>
        <p:nvSpPr>
          <p:cNvPr id="6" name="Text Placeholder 5"/>
          <p:cNvSpPr>
            <a:spLocks noGrp="1"/>
          </p:cNvSpPr>
          <p:nvPr>
            <p:ph type="body" sz="quarter" idx="10"/>
          </p:nvPr>
        </p:nvSpPr>
        <p:spPr>
          <a:xfrm>
            <a:off x="685800" y="4581525"/>
            <a:ext cx="8153400" cy="1108075"/>
          </a:xfrm>
          <a:noFill/>
          <a:ln>
            <a:noFill/>
          </a:ln>
        </p:spPr>
        <p:txBody>
          <a:bodyPr>
            <a:normAutofit/>
          </a:bodyPr>
          <a:lstStyle>
            <a:lvl1pPr>
              <a:defRPr sz="3200"/>
            </a:lvl1pPr>
          </a:lstStyle>
          <a:p>
            <a:pPr lvl="0"/>
            <a:r>
              <a:rPr lang="en-US" smtClean="0"/>
              <a:t>Click to edit Master text styles</a:t>
            </a:r>
          </a:p>
        </p:txBody>
      </p:sp>
    </p:spTree>
    <p:extLst>
      <p:ext uri="{BB962C8B-B14F-4D97-AF65-F5344CB8AC3E}">
        <p14:creationId xmlns:p14="http://schemas.microsoft.com/office/powerpoint/2010/main" val="124010131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Check On Learning Indicator">
    <p:spTree>
      <p:nvGrpSpPr>
        <p:cNvPr id="1" name=""/>
        <p:cNvGrpSpPr/>
        <p:nvPr/>
      </p:nvGrpSpPr>
      <p:grpSpPr>
        <a:xfrm>
          <a:off x="0" y="0"/>
          <a:ext cx="0" cy="0"/>
          <a:chOff x="0" y="0"/>
          <a:chExt cx="0" cy="0"/>
        </a:xfrm>
      </p:grpSpPr>
      <p:sp>
        <p:nvSpPr>
          <p:cNvPr id="4" name="Rectangle 3"/>
          <p:cNvSpPr/>
          <p:nvPr userDrawn="1"/>
        </p:nvSpPr>
        <p:spPr>
          <a:xfrm>
            <a:off x="1371600" y="381000"/>
            <a:ext cx="7013523" cy="769441"/>
          </a:xfrm>
          <a:prstGeom prst="rect">
            <a:avLst/>
          </a:prstGeom>
        </p:spPr>
        <p:txBody>
          <a:bodyPr wrap="none">
            <a:spAutoFit/>
          </a:bodyPr>
          <a:lstStyle/>
          <a:p>
            <a:r>
              <a:rPr lang="en-US" sz="4400" b="1" dirty="0" smtClean="0">
                <a:solidFill>
                  <a:prstClr val="white"/>
                </a:solidFill>
              </a:rPr>
              <a:t>Check On Learning Questions</a:t>
            </a:r>
            <a:endParaRPr lang="en-US" sz="4400" b="1" dirty="0">
              <a:solidFill>
                <a:prstClr val="white"/>
              </a:solidFill>
            </a:endParaRP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a:off x="1798663" y="2567850"/>
            <a:ext cx="5546673" cy="3170099"/>
          </a:xfrm>
          <a:prstGeom prst="rect">
            <a:avLst/>
          </a:prstGeom>
        </p:spPr>
        <p:txBody>
          <a:bodyPr wrap="square">
            <a:spAutoFit/>
          </a:bodyPr>
          <a:lstStyle/>
          <a:p>
            <a:pPr algn="ctr">
              <a:lnSpc>
                <a:spcPct val="100000"/>
              </a:lnSpc>
            </a:pPr>
            <a:r>
              <a:rPr lang="en-US" sz="3600" dirty="0" smtClean="0">
                <a:solidFill>
                  <a:prstClr val="white"/>
                </a:solidFill>
              </a:rPr>
              <a:t>Video Link:</a:t>
            </a:r>
          </a:p>
          <a:p>
            <a:pPr algn="ctr"/>
            <a:r>
              <a:rPr lang="en-US" sz="2800" b="1" u="sng" kern="1200" dirty="0" smtClean="0">
                <a:solidFill>
                  <a:schemeClr val="bg1"/>
                </a:solidFill>
                <a:effectLst/>
                <a:latin typeface="+mn-lt"/>
                <a:ea typeface="+mn-ea"/>
                <a:cs typeface="+mn-cs"/>
                <a:hlinkClick r:id="rId2"/>
              </a:rPr>
              <a:t>http://www.values.com/inspirational-stories-tv-spots/106-Basketball</a:t>
            </a:r>
            <a:endParaRPr lang="en-US" sz="2800" b="1" u="sng" kern="1200" dirty="0" smtClean="0">
              <a:solidFill>
                <a:schemeClr val="bg1"/>
              </a:solidFill>
              <a:effectLst/>
              <a:latin typeface="+mn-lt"/>
              <a:ea typeface="+mn-ea"/>
              <a:cs typeface="+mn-cs"/>
            </a:endParaRPr>
          </a:p>
          <a:p>
            <a:pPr algn="ctr"/>
            <a:endParaRPr lang="en-US" sz="3600" kern="1200" dirty="0" smtClean="0">
              <a:solidFill>
                <a:schemeClr val="bg1"/>
              </a:solidFill>
              <a:effectLst/>
              <a:latin typeface="+mn-lt"/>
              <a:ea typeface="+mn-ea"/>
              <a:cs typeface="+mn-cs"/>
            </a:endParaRPr>
          </a:p>
          <a:p>
            <a:pPr algn="ctr">
              <a:lnSpc>
                <a:spcPct val="100000"/>
              </a:lnSpc>
            </a:pPr>
            <a:r>
              <a:rPr lang="en-US" sz="3600" dirty="0" smtClean="0">
                <a:solidFill>
                  <a:prstClr val="white"/>
                </a:solidFill>
              </a:rPr>
              <a:t>Watch this video and then</a:t>
            </a:r>
            <a:r>
              <a:rPr lang="en-US" sz="3600" baseline="0" dirty="0" smtClean="0">
                <a:solidFill>
                  <a:prstClr val="white"/>
                </a:solidFill>
              </a:rPr>
              <a:t> </a:t>
            </a:r>
            <a:r>
              <a:rPr lang="en-US" sz="3600" dirty="0" smtClean="0">
                <a:solidFill>
                  <a:prstClr val="white"/>
                </a:solidFill>
              </a:rPr>
              <a:t>answer</a:t>
            </a:r>
            <a:r>
              <a:rPr lang="en-US" sz="3600" baseline="0" dirty="0" smtClean="0">
                <a:solidFill>
                  <a:prstClr val="white"/>
                </a:solidFill>
              </a:rPr>
              <a:t> q</a:t>
            </a:r>
            <a:r>
              <a:rPr lang="en-US" sz="3600" dirty="0" smtClean="0">
                <a:solidFill>
                  <a:prstClr val="white"/>
                </a:solidFill>
              </a:rPr>
              <a:t>uestions  3 - 4</a:t>
            </a:r>
            <a:endParaRPr lang="en-US" sz="3600" dirty="0">
              <a:solidFill>
                <a:prstClr val="white"/>
              </a:solidFill>
            </a:endParaRPr>
          </a:p>
        </p:txBody>
      </p:sp>
    </p:spTree>
    <p:extLst>
      <p:ext uri="{BB962C8B-B14F-4D97-AF65-F5344CB8AC3E}">
        <p14:creationId xmlns:p14="http://schemas.microsoft.com/office/powerpoint/2010/main" val="96067682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Closing Question Indicator">
    <p:spTree>
      <p:nvGrpSpPr>
        <p:cNvPr id="1" name=""/>
        <p:cNvGrpSpPr/>
        <p:nvPr/>
      </p:nvGrpSpPr>
      <p:grpSpPr>
        <a:xfrm>
          <a:off x="0" y="0"/>
          <a:ext cx="0" cy="0"/>
          <a:chOff x="0" y="0"/>
          <a:chExt cx="0" cy="0"/>
        </a:xfrm>
      </p:grpSpPr>
      <p:sp>
        <p:nvSpPr>
          <p:cNvPr id="4" name="Rectangle 3"/>
          <p:cNvSpPr/>
          <p:nvPr userDrawn="1"/>
        </p:nvSpPr>
        <p:spPr>
          <a:xfrm>
            <a:off x="1371600" y="381000"/>
            <a:ext cx="7013523" cy="769441"/>
          </a:xfrm>
          <a:prstGeom prst="rect">
            <a:avLst/>
          </a:prstGeom>
        </p:spPr>
        <p:txBody>
          <a:bodyPr wrap="none">
            <a:spAutoFit/>
          </a:bodyPr>
          <a:lstStyle/>
          <a:p>
            <a:r>
              <a:rPr lang="en-US" sz="4400" b="1" dirty="0" smtClean="0">
                <a:solidFill>
                  <a:prstClr val="white"/>
                </a:solidFill>
              </a:rPr>
              <a:t>Check On Learning Questions</a:t>
            </a:r>
            <a:endParaRPr lang="en-US" sz="4400" b="1" dirty="0">
              <a:solidFill>
                <a:prstClr val="white"/>
              </a:solidFill>
            </a:endParaRP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9" name="Rectangle 8"/>
          <p:cNvSpPr/>
          <p:nvPr userDrawn="1"/>
        </p:nvSpPr>
        <p:spPr>
          <a:xfrm>
            <a:off x="3926980" y="2819400"/>
            <a:ext cx="3997820" cy="1785104"/>
          </a:xfrm>
          <a:prstGeom prst="rect">
            <a:avLst/>
          </a:prstGeom>
        </p:spPr>
        <p:txBody>
          <a:bodyPr wrap="square">
            <a:spAutoFit/>
          </a:bodyPr>
          <a:lstStyle/>
          <a:p>
            <a:pPr algn="ctr">
              <a:lnSpc>
                <a:spcPct val="125000"/>
              </a:lnSpc>
            </a:pPr>
            <a:r>
              <a:rPr lang="en-US" sz="4400" dirty="0" smtClean="0">
                <a:solidFill>
                  <a:prstClr val="white"/>
                </a:solidFill>
              </a:rPr>
              <a:t>CPS Lesson</a:t>
            </a:r>
          </a:p>
          <a:p>
            <a:pPr algn="ctr">
              <a:lnSpc>
                <a:spcPct val="125000"/>
              </a:lnSpc>
            </a:pPr>
            <a:r>
              <a:rPr lang="en-US" sz="4400" dirty="0" smtClean="0">
                <a:solidFill>
                  <a:prstClr val="white"/>
                </a:solidFill>
              </a:rPr>
              <a:t>Questions  5 -6</a:t>
            </a:r>
          </a:p>
        </p:txBody>
      </p:sp>
    </p:spTree>
    <p:extLst>
      <p:ext uri="{BB962C8B-B14F-4D97-AF65-F5344CB8AC3E}">
        <p14:creationId xmlns:p14="http://schemas.microsoft.com/office/powerpoint/2010/main" val="212731346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8600" y="210134"/>
            <a:ext cx="990600" cy="1013243"/>
          </a:xfrm>
          <a:prstGeom prst="rect">
            <a:avLst/>
          </a:prstGeom>
        </p:spPr>
      </p:pic>
      <p:sp>
        <p:nvSpPr>
          <p:cNvPr id="14" name="Rectangle 13"/>
          <p:cNvSpPr/>
          <p:nvPr userDrawn="1"/>
        </p:nvSpPr>
        <p:spPr>
          <a:xfrm>
            <a:off x="0" y="0"/>
            <a:ext cx="9144000" cy="5257800"/>
          </a:xfrm>
          <a:prstGeom prst="rect">
            <a:avLst/>
          </a:prstGeom>
          <a:solidFill>
            <a:srgbClr val="001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bwMode="invGray">
          <a:xfrm>
            <a:off x="0" y="5257800"/>
            <a:ext cx="9144000" cy="46038"/>
          </a:xfrm>
          <a:prstGeom prst="rect">
            <a:avLst/>
          </a:prstGeom>
          <a:solidFill>
            <a:srgbClr val="FFCC00"/>
          </a:solidFill>
          <a:ln w="50800" cap="flat" cmpd="sng" algn="ctr">
            <a:solidFill>
              <a:srgbClr val="FFC0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prstClr val="white"/>
              </a:solidFill>
            </a:endParaRPr>
          </a:p>
        </p:txBody>
      </p:sp>
      <p:pic>
        <p:nvPicPr>
          <p:cNvPr id="17" name="Picture 16"/>
          <p:cNvPicPr>
            <a:picLocks noChangeAspect="1"/>
          </p:cNvPicPr>
          <p:nvPr userDrawn="1"/>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200400" y="571899"/>
            <a:ext cx="2557347" cy="2615801"/>
          </a:xfrm>
          <a:prstGeom prst="rect">
            <a:avLst/>
          </a:prstGeom>
        </p:spPr>
      </p:pic>
      <p:sp>
        <p:nvSpPr>
          <p:cNvPr id="2" name="Title 1"/>
          <p:cNvSpPr>
            <a:spLocks noGrp="1"/>
          </p:cNvSpPr>
          <p:nvPr>
            <p:ph type="ctrTitle" hasCustomPrompt="1"/>
          </p:nvPr>
        </p:nvSpPr>
        <p:spPr>
          <a:xfrm>
            <a:off x="685800" y="3429000"/>
            <a:ext cx="7772400" cy="1143000"/>
          </a:xfrm>
          <a:prstGeom prst="rect">
            <a:avLst/>
          </a:prstGeom>
        </p:spPr>
        <p:txBody>
          <a:bodyPr anchor="ctr">
            <a:normAutofit/>
          </a:bodyPr>
          <a:lstStyle>
            <a:lvl1pPr>
              <a:defRPr sz="4800"/>
            </a:lvl1pPr>
          </a:lstStyle>
          <a:p>
            <a:r>
              <a:rPr lang="en-US" dirty="0" smtClean="0"/>
              <a:t>test</a:t>
            </a:r>
            <a:endParaRPr lang="en-US" dirty="0"/>
          </a:p>
        </p:txBody>
      </p:sp>
      <p:sp>
        <p:nvSpPr>
          <p:cNvPr id="3" name="TextBox 2"/>
          <p:cNvSpPr txBox="1"/>
          <p:nvPr userDrawn="1"/>
        </p:nvSpPr>
        <p:spPr>
          <a:xfrm>
            <a:off x="1600200" y="4495799"/>
            <a:ext cx="6096000" cy="646331"/>
          </a:xfrm>
          <a:prstGeom prst="rect">
            <a:avLst/>
          </a:prstGeom>
          <a:noFill/>
        </p:spPr>
        <p:txBody>
          <a:bodyPr wrap="square" rtlCol="0">
            <a:spAutoFit/>
          </a:bodyPr>
          <a:lstStyle/>
          <a:p>
            <a:r>
              <a:rPr lang="en-US" sz="3600" dirty="0" smtClean="0">
                <a:solidFill>
                  <a:srgbClr val="FFC000"/>
                </a:solidFill>
              </a:rPr>
              <a:t>Foundations of US Government</a:t>
            </a:r>
            <a:endParaRPr lang="en-US" sz="3600" dirty="0">
              <a:solidFill>
                <a:srgbClr val="FFC000"/>
              </a:solidFill>
            </a:endParaRPr>
          </a:p>
        </p:txBody>
      </p:sp>
    </p:spTree>
    <p:extLst>
      <p:ext uri="{BB962C8B-B14F-4D97-AF65-F5344CB8AC3E}">
        <p14:creationId xmlns:p14="http://schemas.microsoft.com/office/powerpoint/2010/main" val="390413552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earn To Do">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76401"/>
            <a:ext cx="9144000" cy="4343399"/>
          </a:xfrm>
          <a:ln>
            <a:noFill/>
          </a:ln>
        </p:spPr>
        <p:txBody>
          <a:bodyPr anchor="ctr">
            <a:normAutofit/>
          </a:bodyPr>
          <a:lstStyle>
            <a:lvl1pPr marL="0" indent="0">
              <a:buNone/>
              <a:defRPr sz="4000"/>
            </a:lvl1pPr>
          </a:lstStyle>
          <a:p>
            <a:pPr lvl="0"/>
            <a:r>
              <a:rPr lang="en-US" smtClean="0"/>
              <a:t>Click to edit Master text styles</a:t>
            </a:r>
          </a:p>
        </p:txBody>
      </p:sp>
      <p:sp>
        <p:nvSpPr>
          <p:cNvPr id="7" name="Rectangle 6"/>
          <p:cNvSpPr/>
          <p:nvPr userDrawn="1"/>
        </p:nvSpPr>
        <p:spPr bwMode="invGray">
          <a:xfrm>
            <a:off x="0" y="6096000"/>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prstClr val="white"/>
              </a:solidFill>
            </a:endParaRPr>
          </a:p>
        </p:txBody>
      </p:sp>
      <p:sp>
        <p:nvSpPr>
          <p:cNvPr id="8" name="Rectangle 7"/>
          <p:cNvSpPr/>
          <p:nvPr userDrawn="1"/>
        </p:nvSpPr>
        <p:spPr>
          <a:xfrm>
            <a:off x="1371600" y="381000"/>
            <a:ext cx="6344878" cy="769441"/>
          </a:xfrm>
          <a:prstGeom prst="rect">
            <a:avLst/>
          </a:prstGeom>
        </p:spPr>
        <p:txBody>
          <a:bodyPr wrap="none">
            <a:spAutoFit/>
          </a:bodyPr>
          <a:lstStyle/>
          <a:p>
            <a:r>
              <a:rPr lang="en-US" sz="4400" b="1" dirty="0" smtClean="0">
                <a:solidFill>
                  <a:prstClr val="white"/>
                </a:solidFill>
              </a:rPr>
              <a:t>What You Will Learn to Do</a:t>
            </a:r>
            <a:endParaRPr lang="en-US" sz="4400" b="1" dirty="0">
              <a:solidFill>
                <a:prstClr val="white"/>
              </a:solidFill>
            </a:endParaRPr>
          </a:p>
        </p:txBody>
      </p:sp>
    </p:spTree>
    <p:extLst>
      <p:ext uri="{BB962C8B-B14F-4D97-AF65-F5344CB8AC3E}">
        <p14:creationId xmlns:p14="http://schemas.microsoft.com/office/powerpoint/2010/main" val="52665758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76401"/>
            <a:ext cx="9144000" cy="4343399"/>
          </a:xfrm>
          <a:ln>
            <a:noFill/>
          </a:ln>
        </p:spPr>
        <p:txBody>
          <a:bodyPr/>
          <a:lstStyle>
            <a:lvl1pPr marL="742950" indent="-742950">
              <a:buFont typeface="+mj-lt"/>
              <a:buAutoNum type="arabicPeriod"/>
              <a:defRPr/>
            </a:lvl1pPr>
            <a:lvl2pPr marL="971550" indent="-514350">
              <a:buFont typeface="+mj-lt"/>
              <a:buAutoNum type="arabicPeriod"/>
              <a:defRPr/>
            </a:lvl2pPr>
          </a:lstStyle>
          <a:p>
            <a:pPr lvl="0"/>
            <a:r>
              <a:rPr lang="en-US" smtClean="0"/>
              <a:t>Click to edit Master text styles</a:t>
            </a:r>
          </a:p>
        </p:txBody>
      </p:sp>
      <p:sp>
        <p:nvSpPr>
          <p:cNvPr id="7" name="Rectangle 6"/>
          <p:cNvSpPr/>
          <p:nvPr userDrawn="1"/>
        </p:nvSpPr>
        <p:spPr bwMode="invGray">
          <a:xfrm>
            <a:off x="0" y="6096000"/>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prstClr val="white"/>
              </a:solidFill>
            </a:endParaRPr>
          </a:p>
        </p:txBody>
      </p:sp>
      <p:sp>
        <p:nvSpPr>
          <p:cNvPr id="8" name="Rectangle 7"/>
          <p:cNvSpPr/>
          <p:nvPr userDrawn="1"/>
        </p:nvSpPr>
        <p:spPr>
          <a:xfrm>
            <a:off x="1371600" y="381000"/>
            <a:ext cx="2636812" cy="769441"/>
          </a:xfrm>
          <a:prstGeom prst="rect">
            <a:avLst/>
          </a:prstGeom>
        </p:spPr>
        <p:txBody>
          <a:bodyPr wrap="none">
            <a:spAutoFit/>
          </a:bodyPr>
          <a:lstStyle/>
          <a:p>
            <a:r>
              <a:rPr lang="en-US" sz="4400" b="1" dirty="0" smtClean="0">
                <a:solidFill>
                  <a:prstClr val="white"/>
                </a:solidFill>
              </a:rPr>
              <a:t>Objectives</a:t>
            </a:r>
            <a:endParaRPr lang="en-US" sz="4400" b="1" dirty="0">
              <a:solidFill>
                <a:prstClr val="white"/>
              </a:solidFill>
            </a:endParaRPr>
          </a:p>
        </p:txBody>
      </p:sp>
    </p:spTree>
    <p:extLst>
      <p:ext uri="{BB962C8B-B14F-4D97-AF65-F5344CB8AC3E}">
        <p14:creationId xmlns:p14="http://schemas.microsoft.com/office/powerpoint/2010/main" val="389189365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ey Terms Indicator">
    <p:spTree>
      <p:nvGrpSpPr>
        <p:cNvPr id="1" name=""/>
        <p:cNvGrpSpPr/>
        <p:nvPr/>
      </p:nvGrpSpPr>
      <p:grpSpPr>
        <a:xfrm>
          <a:off x="0" y="0"/>
          <a:ext cx="0" cy="0"/>
          <a:chOff x="0" y="0"/>
          <a:chExt cx="0" cy="0"/>
        </a:xfrm>
      </p:grpSpPr>
      <p:sp>
        <p:nvSpPr>
          <p:cNvPr id="4" name="Rectangle 3"/>
          <p:cNvSpPr/>
          <p:nvPr userDrawn="1"/>
        </p:nvSpPr>
        <p:spPr>
          <a:xfrm>
            <a:off x="1371600" y="381000"/>
            <a:ext cx="2555380" cy="769441"/>
          </a:xfrm>
          <a:prstGeom prst="rect">
            <a:avLst/>
          </a:prstGeom>
        </p:spPr>
        <p:txBody>
          <a:bodyPr wrap="none">
            <a:spAutoFit/>
          </a:bodyPr>
          <a:lstStyle/>
          <a:p>
            <a:r>
              <a:rPr lang="en-US" sz="4400" b="1" dirty="0" smtClean="0">
                <a:solidFill>
                  <a:prstClr val="white"/>
                </a:solidFill>
              </a:rPr>
              <a:t>Key Terms</a:t>
            </a:r>
            <a:endParaRPr lang="en-US" sz="4400" b="1" dirty="0">
              <a:solidFill>
                <a:prstClr val="white"/>
              </a:solidFill>
            </a:endParaRP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7" name="Text Placeholder 10"/>
          <p:cNvSpPr>
            <a:spLocks noGrp="1"/>
          </p:cNvSpPr>
          <p:nvPr>
            <p:ph type="body" sz="quarter" idx="10" hasCustomPrompt="1"/>
          </p:nvPr>
        </p:nvSpPr>
        <p:spPr>
          <a:xfrm>
            <a:off x="4114800" y="2971800"/>
            <a:ext cx="4114800" cy="2362200"/>
          </a:xfrm>
          <a:noFill/>
          <a:ln>
            <a:noFill/>
          </a:ln>
        </p:spPr>
        <p:txBody>
          <a:bodyPr>
            <a:noAutofit/>
          </a:bodyPr>
          <a:lstStyle>
            <a:lvl1pPr marL="0" indent="0" algn="ctr">
              <a:lnSpc>
                <a:spcPct val="100000"/>
              </a:lnSpc>
              <a:spcAft>
                <a:spcPts val="600"/>
              </a:spcAft>
              <a:buNone/>
              <a:defRPr sz="4400"/>
            </a:lvl1pPr>
          </a:lstStyle>
          <a:p>
            <a:pPr algn="ctr">
              <a:lnSpc>
                <a:spcPct val="125000"/>
              </a:lnSpc>
            </a:pPr>
            <a:r>
              <a:rPr lang="en-US" sz="4400" b="0" dirty="0" smtClean="0">
                <a:solidFill>
                  <a:schemeClr val="bg1"/>
                </a:solidFill>
              </a:rPr>
              <a:t>CPS Lesson Questions </a:t>
            </a:r>
            <a:r>
              <a:rPr lang="en-US" dirty="0" smtClean="0"/>
              <a:t>X-X</a:t>
            </a:r>
            <a:endParaRPr lang="en-US" dirty="0"/>
          </a:p>
        </p:txBody>
      </p:sp>
    </p:spTree>
    <p:extLst>
      <p:ext uri="{BB962C8B-B14F-4D97-AF65-F5344CB8AC3E}">
        <p14:creationId xmlns:p14="http://schemas.microsoft.com/office/powerpoint/2010/main" val="63846488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ey Terms Definitions">
    <p:spTree>
      <p:nvGrpSpPr>
        <p:cNvPr id="1" name=""/>
        <p:cNvGrpSpPr/>
        <p:nvPr/>
      </p:nvGrpSpPr>
      <p:grpSpPr>
        <a:xfrm>
          <a:off x="0" y="0"/>
          <a:ext cx="0" cy="0"/>
          <a:chOff x="0" y="0"/>
          <a:chExt cx="0" cy="0"/>
        </a:xfrm>
      </p:grpSpPr>
      <p:sp>
        <p:nvSpPr>
          <p:cNvPr id="4" name="Rectangle 3"/>
          <p:cNvSpPr/>
          <p:nvPr userDrawn="1"/>
        </p:nvSpPr>
        <p:spPr>
          <a:xfrm>
            <a:off x="1371600" y="381000"/>
            <a:ext cx="2555380" cy="769441"/>
          </a:xfrm>
          <a:prstGeom prst="rect">
            <a:avLst/>
          </a:prstGeom>
        </p:spPr>
        <p:txBody>
          <a:bodyPr wrap="none">
            <a:spAutoFit/>
          </a:bodyPr>
          <a:lstStyle/>
          <a:p>
            <a:r>
              <a:rPr lang="en-US" sz="4400" b="1" dirty="0" smtClean="0">
                <a:solidFill>
                  <a:prstClr val="white"/>
                </a:solidFill>
              </a:rPr>
              <a:t>Key Terms</a:t>
            </a:r>
            <a:endParaRPr lang="en-US" sz="4400" b="1" dirty="0">
              <a:solidFill>
                <a:prstClr val="white"/>
              </a:solidFill>
            </a:endParaRPr>
          </a:p>
        </p:txBody>
      </p:sp>
      <p:sp>
        <p:nvSpPr>
          <p:cNvPr id="2" name="Rectangle 1"/>
          <p:cNvSpPr/>
          <p:nvPr userDrawn="1"/>
        </p:nvSpPr>
        <p:spPr>
          <a:xfrm>
            <a:off x="3529887" y="3244334"/>
            <a:ext cx="2084225" cy="369332"/>
          </a:xfrm>
          <a:prstGeom prst="rect">
            <a:avLst/>
          </a:prstGeom>
        </p:spPr>
        <p:txBody>
          <a:bodyPr wrap="none">
            <a:spAutoFit/>
          </a:bodyPr>
          <a:lstStyle/>
          <a:p>
            <a:r>
              <a:rPr lang="en-US" dirty="0" smtClean="0">
                <a:solidFill>
                  <a:prstClr val="white"/>
                </a:solidFill>
              </a:rPr>
              <a:t>		</a:t>
            </a:r>
            <a:r>
              <a:rPr lang="en-US" dirty="0" smtClean="0">
                <a:solidFill>
                  <a:prstClr val="black"/>
                </a:solidFill>
              </a:rPr>
              <a:t> </a:t>
            </a:r>
            <a:endParaRPr lang="en-US" dirty="0">
              <a:solidFill>
                <a:prstClr val="black"/>
              </a:solidFill>
            </a:endParaRPr>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7167" y="1704975"/>
            <a:ext cx="8729663"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225270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arm Up Question Indicator">
    <p:spTree>
      <p:nvGrpSpPr>
        <p:cNvPr id="1" name=""/>
        <p:cNvGrpSpPr/>
        <p:nvPr/>
      </p:nvGrpSpPr>
      <p:grpSpPr>
        <a:xfrm>
          <a:off x="0" y="0"/>
          <a:ext cx="0" cy="0"/>
          <a:chOff x="0" y="0"/>
          <a:chExt cx="0" cy="0"/>
        </a:xfrm>
      </p:grpSpPr>
      <p:sp>
        <p:nvSpPr>
          <p:cNvPr id="4" name="Rectangle 3"/>
          <p:cNvSpPr/>
          <p:nvPr userDrawn="1"/>
        </p:nvSpPr>
        <p:spPr>
          <a:xfrm>
            <a:off x="1371600" y="381000"/>
            <a:ext cx="4896405" cy="769441"/>
          </a:xfrm>
          <a:prstGeom prst="rect">
            <a:avLst/>
          </a:prstGeom>
        </p:spPr>
        <p:txBody>
          <a:bodyPr wrap="none">
            <a:spAutoFit/>
          </a:bodyPr>
          <a:lstStyle/>
          <a:p>
            <a:r>
              <a:rPr lang="en-US" sz="4400" b="1" dirty="0" smtClean="0">
                <a:solidFill>
                  <a:prstClr val="white"/>
                </a:solidFill>
              </a:rPr>
              <a:t>Warm Up Questions</a:t>
            </a:r>
            <a:endParaRPr lang="en-US" sz="4400" b="1" dirty="0">
              <a:solidFill>
                <a:prstClr val="white"/>
              </a:solidFill>
            </a:endParaRP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7" name="Text Placeholder 10"/>
          <p:cNvSpPr>
            <a:spLocks noGrp="1"/>
          </p:cNvSpPr>
          <p:nvPr>
            <p:ph type="body" sz="quarter" idx="10" hasCustomPrompt="1"/>
          </p:nvPr>
        </p:nvSpPr>
        <p:spPr>
          <a:xfrm>
            <a:off x="4114800" y="2971800"/>
            <a:ext cx="4114800" cy="2362200"/>
          </a:xfrm>
          <a:noFill/>
          <a:ln>
            <a:noFill/>
          </a:ln>
        </p:spPr>
        <p:txBody>
          <a:bodyPr>
            <a:noAutofit/>
          </a:bodyPr>
          <a:lstStyle>
            <a:lvl1pPr marL="0" indent="0" algn="ctr">
              <a:lnSpc>
                <a:spcPct val="100000"/>
              </a:lnSpc>
              <a:spcAft>
                <a:spcPts val="600"/>
              </a:spcAft>
              <a:buNone/>
              <a:defRPr sz="4400"/>
            </a:lvl1pPr>
          </a:lstStyle>
          <a:p>
            <a:pPr algn="ctr">
              <a:lnSpc>
                <a:spcPct val="125000"/>
              </a:lnSpc>
            </a:pPr>
            <a:r>
              <a:rPr lang="en-US" sz="4400" b="0" dirty="0" smtClean="0">
                <a:solidFill>
                  <a:schemeClr val="bg1"/>
                </a:solidFill>
              </a:rPr>
              <a:t>CPS Lesson Questions </a:t>
            </a:r>
            <a:r>
              <a:rPr lang="en-US" dirty="0" smtClean="0"/>
              <a:t>X-X</a:t>
            </a:r>
            <a:endParaRPr lang="en-US" dirty="0"/>
          </a:p>
        </p:txBody>
      </p:sp>
    </p:spTree>
    <p:extLst>
      <p:ext uri="{BB962C8B-B14F-4D97-AF65-F5344CB8AC3E}">
        <p14:creationId xmlns:p14="http://schemas.microsoft.com/office/powerpoint/2010/main" val="2876612295"/>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pening Queestion">
    <p:spTree>
      <p:nvGrpSpPr>
        <p:cNvPr id="1" name=""/>
        <p:cNvGrpSpPr/>
        <p:nvPr/>
      </p:nvGrpSpPr>
      <p:grpSpPr>
        <a:xfrm>
          <a:off x="0" y="0"/>
          <a:ext cx="0" cy="0"/>
          <a:chOff x="0" y="0"/>
          <a:chExt cx="0" cy="0"/>
        </a:xfrm>
      </p:grpSpPr>
      <p:sp>
        <p:nvSpPr>
          <p:cNvPr id="4" name="Rectangle 3"/>
          <p:cNvSpPr/>
          <p:nvPr userDrawn="1"/>
        </p:nvSpPr>
        <p:spPr>
          <a:xfrm>
            <a:off x="1371600" y="381000"/>
            <a:ext cx="4423070" cy="769441"/>
          </a:xfrm>
          <a:prstGeom prst="rect">
            <a:avLst/>
          </a:prstGeom>
        </p:spPr>
        <p:txBody>
          <a:bodyPr wrap="none">
            <a:spAutoFit/>
          </a:bodyPr>
          <a:lstStyle/>
          <a:p>
            <a:r>
              <a:rPr lang="en-US" sz="4400" b="1" dirty="0" smtClean="0">
                <a:solidFill>
                  <a:prstClr val="white"/>
                </a:solidFill>
              </a:rPr>
              <a:t>Opening Question</a:t>
            </a:r>
            <a:endParaRPr lang="en-US" sz="4400" b="1" dirty="0">
              <a:solidFill>
                <a:prstClr val="white"/>
              </a:solidFill>
            </a:endParaRPr>
          </a:p>
        </p:txBody>
      </p:sp>
      <p:sp>
        <p:nvSpPr>
          <p:cNvPr id="3" name="Content Placeholder 2"/>
          <p:cNvSpPr>
            <a:spLocks noGrp="1"/>
          </p:cNvSpPr>
          <p:nvPr>
            <p:ph sz="quarter" idx="10" hasCustomPrompt="1"/>
          </p:nvPr>
        </p:nvSpPr>
        <p:spPr>
          <a:xfrm>
            <a:off x="304800" y="1828800"/>
            <a:ext cx="4191000" cy="4495800"/>
          </a:xfrm>
        </p:spPr>
        <p:txBody>
          <a:bodyPr lIns="274320" tIns="274320" rIns="274320" bIns="274320" anchor="ctr">
            <a:normAutofit/>
          </a:bodyPr>
          <a:lstStyle>
            <a:lvl1pPr marL="0" indent="0">
              <a:buNone/>
              <a:defRPr sz="3600" baseline="0"/>
            </a:lvl1pPr>
          </a:lstStyle>
          <a:p>
            <a:pPr lvl="0"/>
            <a:r>
              <a:rPr lang="en-US" dirty="0" smtClean="0"/>
              <a:t>Text for opening question here…</a:t>
            </a:r>
          </a:p>
        </p:txBody>
      </p:sp>
      <p:pic>
        <p:nvPicPr>
          <p:cNvPr id="9"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0" y="1752600"/>
            <a:ext cx="586740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6675" y="6343650"/>
            <a:ext cx="5153025" cy="400110"/>
          </a:xfrm>
          <a:prstGeom prst="rect">
            <a:avLst/>
          </a:prstGeom>
          <a:noFill/>
          <a:ln w="9525">
            <a:noFill/>
            <a:miter lim="800000"/>
            <a:headEnd/>
            <a:tailEnd/>
          </a:ln>
        </p:spPr>
        <p:txBody>
          <a:bodyPr wrap="square">
            <a:spAutoFit/>
          </a:bodyPr>
          <a:lstStyle/>
          <a:p>
            <a:pPr algn="ctr">
              <a:defRPr/>
            </a:pPr>
            <a:r>
              <a:rPr lang="en-US" sz="2000" b="1" dirty="0">
                <a:solidFill>
                  <a:srgbClr val="100C20"/>
                </a:solidFill>
              </a:rPr>
              <a:t>(Use CPS “Pick a Student” for this question.)</a:t>
            </a:r>
          </a:p>
        </p:txBody>
      </p:sp>
      <p:sp>
        <p:nvSpPr>
          <p:cNvPr id="11" name="Bent-Up Arrow 10"/>
          <p:cNvSpPr/>
          <p:nvPr userDrawn="1"/>
        </p:nvSpPr>
        <p:spPr>
          <a:xfrm rot="10800000" flipH="1">
            <a:off x="5029200" y="6505605"/>
            <a:ext cx="552451" cy="342870"/>
          </a:xfrm>
          <a:prstGeom prst="bentUpArrow">
            <a:avLst/>
          </a:prstGeom>
          <a:solidFill>
            <a:srgbClr val="FFCC00"/>
          </a:solidFill>
          <a:ln w="3175">
            <a:solidFill>
              <a:srgbClr val="0013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9369079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ey Terms Definitions">
    <p:spTree>
      <p:nvGrpSpPr>
        <p:cNvPr id="1" name=""/>
        <p:cNvGrpSpPr/>
        <p:nvPr/>
      </p:nvGrpSpPr>
      <p:grpSpPr>
        <a:xfrm>
          <a:off x="0" y="0"/>
          <a:ext cx="0" cy="0"/>
          <a:chOff x="0" y="0"/>
          <a:chExt cx="0" cy="0"/>
        </a:xfrm>
      </p:grpSpPr>
      <p:sp>
        <p:nvSpPr>
          <p:cNvPr id="4" name="Rectangle 3"/>
          <p:cNvSpPr/>
          <p:nvPr userDrawn="1"/>
        </p:nvSpPr>
        <p:spPr>
          <a:xfrm>
            <a:off x="1371600" y="381000"/>
            <a:ext cx="2555380" cy="769441"/>
          </a:xfrm>
          <a:prstGeom prst="rect">
            <a:avLst/>
          </a:prstGeom>
        </p:spPr>
        <p:txBody>
          <a:bodyPr wrap="none">
            <a:spAutoFit/>
          </a:bodyPr>
          <a:lstStyle/>
          <a:p>
            <a:r>
              <a:rPr lang="en-US" sz="4400" b="1" dirty="0" smtClean="0">
                <a:solidFill>
                  <a:schemeClr val="bg1"/>
                </a:solidFill>
              </a:rPr>
              <a:t>Key Terms</a:t>
            </a:r>
            <a:endParaRPr lang="en-US" sz="4400" b="1" dirty="0">
              <a:solidFill>
                <a:schemeClr val="bg1"/>
              </a:solidFill>
            </a:endParaRPr>
          </a:p>
        </p:txBody>
      </p:sp>
      <p:sp>
        <p:nvSpPr>
          <p:cNvPr id="2" name="Rectangle 1"/>
          <p:cNvSpPr/>
          <p:nvPr userDrawn="1"/>
        </p:nvSpPr>
        <p:spPr>
          <a:xfrm>
            <a:off x="3529887" y="3244334"/>
            <a:ext cx="2084225" cy="369332"/>
          </a:xfrm>
          <a:prstGeom prst="rect">
            <a:avLst/>
          </a:prstGeom>
        </p:spPr>
        <p:txBody>
          <a:bodyPr wrap="none">
            <a:spAutoFit/>
          </a:bodyPr>
          <a:lstStyle/>
          <a:p>
            <a:r>
              <a:rPr lang="en-US" dirty="0" smtClean="0">
                <a:solidFill>
                  <a:schemeClr val="bg1"/>
                </a:solidFill>
              </a:rPr>
              <a:t>		</a:t>
            </a:r>
            <a:r>
              <a:rPr lang="en-US" dirty="0" smtClean="0"/>
              <a:t> </a:t>
            </a:r>
            <a:endParaRPr lang="en-US" dirty="0"/>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7167" y="1704975"/>
            <a:ext cx="8729663"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134211"/>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1447800" y="152400"/>
            <a:ext cx="7391400" cy="609600"/>
          </a:xfrm>
          <a:noFill/>
          <a:ln>
            <a:noFill/>
          </a:ln>
        </p:spPr>
        <p:txBody>
          <a:bodyPr lIns="0" tIns="0" rIns="0" bIns="0"/>
          <a:lstStyle>
            <a:lvl1pPr marL="0" indent="0">
              <a:buNone/>
              <a:defRPr b="1"/>
            </a:lvl1pPr>
          </a:lstStyle>
          <a:p>
            <a:pPr lvl="0"/>
            <a:r>
              <a:rPr lang="en-US" dirty="0" smtClean="0"/>
              <a:t>Citizenship and American Government</a:t>
            </a:r>
            <a:endParaRPr lang="en-US" dirty="0"/>
          </a:p>
        </p:txBody>
      </p:sp>
      <p:sp>
        <p:nvSpPr>
          <p:cNvPr id="9" name="Text Placeholder 2"/>
          <p:cNvSpPr>
            <a:spLocks noGrp="1"/>
          </p:cNvSpPr>
          <p:nvPr>
            <p:ph type="body" sz="quarter" idx="13" hasCustomPrompt="1"/>
          </p:nvPr>
        </p:nvSpPr>
        <p:spPr>
          <a:xfrm>
            <a:off x="1447800" y="762000"/>
            <a:ext cx="7086600" cy="609600"/>
          </a:xfrm>
          <a:noFill/>
          <a:ln>
            <a:noFill/>
          </a:ln>
        </p:spPr>
        <p:txBody>
          <a:bodyPr lIns="0" tIns="0" rIns="0" bIns="0">
            <a:normAutofit/>
          </a:bodyPr>
          <a:lstStyle>
            <a:lvl1pPr marL="0" indent="0">
              <a:buNone/>
              <a:defRPr sz="3200" baseline="0">
                <a:solidFill>
                  <a:srgbClr val="FFC000"/>
                </a:solidFill>
              </a:defRPr>
            </a:lvl1pPr>
          </a:lstStyle>
          <a:p>
            <a:pPr lvl="0"/>
            <a:r>
              <a:rPr lang="en-US" dirty="0" smtClean="0"/>
              <a:t>Foundations of US Government</a:t>
            </a:r>
            <a:endParaRPr lang="en-US" dirty="0"/>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5899" y="1724025"/>
            <a:ext cx="8729663"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965776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eck On Learning Indicator">
    <p:spTree>
      <p:nvGrpSpPr>
        <p:cNvPr id="1" name=""/>
        <p:cNvGrpSpPr/>
        <p:nvPr/>
      </p:nvGrpSpPr>
      <p:grpSpPr>
        <a:xfrm>
          <a:off x="0" y="0"/>
          <a:ext cx="0" cy="0"/>
          <a:chOff x="0" y="0"/>
          <a:chExt cx="0" cy="0"/>
        </a:xfrm>
      </p:grpSpPr>
      <p:sp>
        <p:nvSpPr>
          <p:cNvPr id="4" name="Rectangle 3"/>
          <p:cNvSpPr/>
          <p:nvPr userDrawn="1"/>
        </p:nvSpPr>
        <p:spPr>
          <a:xfrm>
            <a:off x="1371600" y="381000"/>
            <a:ext cx="4896405" cy="769441"/>
          </a:xfrm>
          <a:prstGeom prst="rect">
            <a:avLst/>
          </a:prstGeom>
        </p:spPr>
        <p:txBody>
          <a:bodyPr wrap="none">
            <a:spAutoFit/>
          </a:bodyPr>
          <a:lstStyle/>
          <a:p>
            <a:r>
              <a:rPr lang="en-US" sz="4400" b="1" dirty="0" smtClean="0">
                <a:solidFill>
                  <a:prstClr val="white"/>
                </a:solidFill>
              </a:rPr>
              <a:t>Warm Up Questions</a:t>
            </a:r>
            <a:endParaRPr lang="en-US" sz="4400" b="1" dirty="0">
              <a:solidFill>
                <a:prstClr val="white"/>
              </a:solidFill>
            </a:endParaRP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7" name="Text Placeholder 10"/>
          <p:cNvSpPr>
            <a:spLocks noGrp="1"/>
          </p:cNvSpPr>
          <p:nvPr>
            <p:ph type="body" sz="quarter" idx="10" hasCustomPrompt="1"/>
          </p:nvPr>
        </p:nvSpPr>
        <p:spPr>
          <a:xfrm>
            <a:off x="4114800" y="2971800"/>
            <a:ext cx="4114800" cy="2362200"/>
          </a:xfrm>
          <a:noFill/>
          <a:ln>
            <a:noFill/>
          </a:ln>
        </p:spPr>
        <p:txBody>
          <a:bodyPr>
            <a:noAutofit/>
          </a:bodyPr>
          <a:lstStyle>
            <a:lvl1pPr marL="0" indent="0" algn="ctr">
              <a:lnSpc>
                <a:spcPct val="100000"/>
              </a:lnSpc>
              <a:spcAft>
                <a:spcPts val="600"/>
              </a:spcAft>
              <a:buNone/>
              <a:defRPr sz="4400"/>
            </a:lvl1pPr>
          </a:lstStyle>
          <a:p>
            <a:pPr algn="ctr">
              <a:lnSpc>
                <a:spcPct val="125000"/>
              </a:lnSpc>
            </a:pPr>
            <a:r>
              <a:rPr lang="en-US" sz="4400" b="0" dirty="0" smtClean="0">
                <a:solidFill>
                  <a:schemeClr val="bg1"/>
                </a:solidFill>
              </a:rPr>
              <a:t>CPS Lesson Questions </a:t>
            </a:r>
            <a:r>
              <a:rPr lang="en-US" dirty="0" smtClean="0"/>
              <a:t>X-X</a:t>
            </a:r>
            <a:endParaRPr lang="en-US" dirty="0"/>
          </a:p>
        </p:txBody>
      </p:sp>
    </p:spTree>
    <p:extLst>
      <p:ext uri="{BB962C8B-B14F-4D97-AF65-F5344CB8AC3E}">
        <p14:creationId xmlns:p14="http://schemas.microsoft.com/office/powerpoint/2010/main" val="3207042809"/>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Question Indicator">
    <p:spTree>
      <p:nvGrpSpPr>
        <p:cNvPr id="1" name=""/>
        <p:cNvGrpSpPr/>
        <p:nvPr/>
      </p:nvGrpSpPr>
      <p:grpSpPr>
        <a:xfrm>
          <a:off x="0" y="0"/>
          <a:ext cx="0" cy="0"/>
          <a:chOff x="0" y="0"/>
          <a:chExt cx="0" cy="0"/>
        </a:xfrm>
      </p:grpSpPr>
      <p:sp>
        <p:nvSpPr>
          <p:cNvPr id="4" name="Rectangle 3"/>
          <p:cNvSpPr/>
          <p:nvPr userDrawn="1"/>
        </p:nvSpPr>
        <p:spPr>
          <a:xfrm>
            <a:off x="1371600" y="381000"/>
            <a:ext cx="4339714" cy="769441"/>
          </a:xfrm>
          <a:prstGeom prst="rect">
            <a:avLst/>
          </a:prstGeom>
        </p:spPr>
        <p:txBody>
          <a:bodyPr wrap="none">
            <a:spAutoFit/>
          </a:bodyPr>
          <a:lstStyle/>
          <a:p>
            <a:r>
              <a:rPr lang="en-US" sz="4400" b="1" dirty="0" smtClean="0">
                <a:solidFill>
                  <a:prstClr val="white"/>
                </a:solidFill>
              </a:rPr>
              <a:t>Closing Questions</a:t>
            </a:r>
            <a:endParaRPr lang="en-US" sz="4400" b="1" dirty="0">
              <a:solidFill>
                <a:prstClr val="white"/>
              </a:solidFill>
            </a:endParaRP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a:off x="1192697" y="2624557"/>
            <a:ext cx="6705600" cy="2923877"/>
          </a:xfrm>
          <a:prstGeom prst="rect">
            <a:avLst/>
          </a:prstGeom>
        </p:spPr>
        <p:txBody>
          <a:bodyPr wrap="square">
            <a:spAutoFit/>
          </a:bodyPr>
          <a:lstStyle/>
          <a:p>
            <a:pPr algn="ctr">
              <a:lnSpc>
                <a:spcPct val="100000"/>
              </a:lnSpc>
            </a:pPr>
            <a:r>
              <a:rPr lang="en-US" sz="4000" dirty="0" smtClean="0">
                <a:solidFill>
                  <a:prstClr val="white"/>
                </a:solidFill>
              </a:rPr>
              <a:t>After you answer question</a:t>
            </a:r>
            <a:r>
              <a:rPr lang="en-US" sz="4000" baseline="0" dirty="0" smtClean="0">
                <a:solidFill>
                  <a:prstClr val="white"/>
                </a:solidFill>
              </a:rPr>
              <a:t> 8, watch this video</a:t>
            </a:r>
            <a:r>
              <a:rPr lang="en-US" sz="4000" dirty="0" smtClean="0">
                <a:solidFill>
                  <a:prstClr val="white"/>
                </a:solidFill>
              </a:rPr>
              <a:t>:</a:t>
            </a:r>
          </a:p>
          <a:p>
            <a:pPr algn="ctr">
              <a:lnSpc>
                <a:spcPct val="100000"/>
              </a:lnSpc>
            </a:pPr>
            <a:endParaRPr lang="en-US" sz="4000" dirty="0" smtClean="0">
              <a:solidFill>
                <a:prstClr val="white"/>
              </a:solidFill>
            </a:endParaRPr>
          </a:p>
          <a:p>
            <a:pPr algn="ctr"/>
            <a:r>
              <a:rPr lang="en-US" sz="3200" b="1" u="sng" kern="1200" dirty="0" smtClean="0">
                <a:solidFill>
                  <a:schemeClr val="bg1"/>
                </a:solidFill>
                <a:effectLst/>
                <a:latin typeface="+mn-lt"/>
                <a:ea typeface="+mn-ea"/>
                <a:cs typeface="+mn-cs"/>
                <a:hlinkClick r:id="rId2"/>
              </a:rPr>
              <a:t>http://www.values.com/inspirational-stories-tv-spots/112-Purse</a:t>
            </a:r>
            <a:endParaRPr lang="en-US" sz="3200" b="1" u="sng" kern="1200" dirty="0" smtClean="0">
              <a:solidFill>
                <a:schemeClr val="bg1"/>
              </a:solidFill>
              <a:effectLst/>
              <a:latin typeface="+mn-lt"/>
              <a:ea typeface="+mn-ea"/>
              <a:cs typeface="+mn-cs"/>
            </a:endParaRPr>
          </a:p>
        </p:txBody>
      </p:sp>
    </p:spTree>
    <p:extLst>
      <p:ext uri="{BB962C8B-B14F-4D97-AF65-F5344CB8AC3E}">
        <p14:creationId xmlns:p14="http://schemas.microsoft.com/office/powerpoint/2010/main" val="333890620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eview Queestion">
    <p:spTree>
      <p:nvGrpSpPr>
        <p:cNvPr id="1" name=""/>
        <p:cNvGrpSpPr/>
        <p:nvPr/>
      </p:nvGrpSpPr>
      <p:grpSpPr>
        <a:xfrm>
          <a:off x="0" y="0"/>
          <a:ext cx="0" cy="0"/>
          <a:chOff x="0" y="0"/>
          <a:chExt cx="0" cy="0"/>
        </a:xfrm>
      </p:grpSpPr>
      <p:sp>
        <p:nvSpPr>
          <p:cNvPr id="4" name="Rectangle 3"/>
          <p:cNvSpPr/>
          <p:nvPr userDrawn="1"/>
        </p:nvSpPr>
        <p:spPr>
          <a:xfrm>
            <a:off x="1371600" y="381000"/>
            <a:ext cx="4139979" cy="769441"/>
          </a:xfrm>
          <a:prstGeom prst="rect">
            <a:avLst/>
          </a:prstGeom>
        </p:spPr>
        <p:txBody>
          <a:bodyPr wrap="none">
            <a:spAutoFit/>
          </a:bodyPr>
          <a:lstStyle/>
          <a:p>
            <a:r>
              <a:rPr lang="en-US" sz="4400" b="1" dirty="0" smtClean="0">
                <a:solidFill>
                  <a:prstClr val="white"/>
                </a:solidFill>
              </a:rPr>
              <a:t>Review Question</a:t>
            </a:r>
            <a:endParaRPr lang="en-US" sz="4400" b="1" dirty="0">
              <a:solidFill>
                <a:prstClr val="white"/>
              </a:solidFill>
            </a:endParaRPr>
          </a:p>
        </p:txBody>
      </p:sp>
      <p:sp>
        <p:nvSpPr>
          <p:cNvPr id="3" name="Content Placeholder 2"/>
          <p:cNvSpPr>
            <a:spLocks noGrp="1"/>
          </p:cNvSpPr>
          <p:nvPr>
            <p:ph sz="quarter" idx="10" hasCustomPrompt="1"/>
          </p:nvPr>
        </p:nvSpPr>
        <p:spPr>
          <a:xfrm>
            <a:off x="304800" y="1828800"/>
            <a:ext cx="4191000" cy="4495800"/>
          </a:xfrm>
        </p:spPr>
        <p:txBody>
          <a:bodyPr lIns="274320" tIns="274320" rIns="274320" bIns="274320" anchor="ctr">
            <a:normAutofit/>
          </a:bodyPr>
          <a:lstStyle>
            <a:lvl1pPr marL="0" indent="0">
              <a:buNone/>
              <a:defRPr sz="3600" baseline="0"/>
            </a:lvl1pPr>
          </a:lstStyle>
          <a:p>
            <a:pPr lvl="0"/>
            <a:r>
              <a:rPr lang="en-US" dirty="0" smtClean="0"/>
              <a:t>Text for review question here…</a:t>
            </a:r>
          </a:p>
        </p:txBody>
      </p:sp>
      <p:pic>
        <p:nvPicPr>
          <p:cNvPr id="9"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24199" y="1752600"/>
            <a:ext cx="579120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6675" y="6343650"/>
            <a:ext cx="5153025" cy="400110"/>
          </a:xfrm>
          <a:prstGeom prst="rect">
            <a:avLst/>
          </a:prstGeom>
          <a:noFill/>
          <a:ln w="9525">
            <a:noFill/>
            <a:miter lim="800000"/>
            <a:headEnd/>
            <a:tailEnd/>
          </a:ln>
        </p:spPr>
        <p:txBody>
          <a:bodyPr wrap="square">
            <a:spAutoFit/>
          </a:bodyPr>
          <a:lstStyle/>
          <a:p>
            <a:pPr algn="ctr">
              <a:defRPr/>
            </a:pPr>
            <a:r>
              <a:rPr lang="en-US" sz="2000" b="1" dirty="0">
                <a:solidFill>
                  <a:srgbClr val="100C20"/>
                </a:solidFill>
              </a:rPr>
              <a:t>(Use CPS “Pick a Student” for this question.)</a:t>
            </a:r>
          </a:p>
        </p:txBody>
      </p:sp>
      <p:sp>
        <p:nvSpPr>
          <p:cNvPr id="11" name="Bent-Up Arrow 10"/>
          <p:cNvSpPr/>
          <p:nvPr userDrawn="1"/>
        </p:nvSpPr>
        <p:spPr>
          <a:xfrm rot="10800000" flipH="1">
            <a:off x="5029200" y="6505605"/>
            <a:ext cx="552451" cy="342870"/>
          </a:xfrm>
          <a:prstGeom prst="bentUpArrow">
            <a:avLst/>
          </a:prstGeom>
          <a:solidFill>
            <a:srgbClr val="FFCC00"/>
          </a:solidFill>
          <a:ln w="3175">
            <a:solidFill>
              <a:srgbClr val="0013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0031469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5" name="Rectangle 4"/>
          <p:cNvSpPr/>
          <p:nvPr userDrawn="1"/>
        </p:nvSpPr>
        <p:spPr>
          <a:xfrm>
            <a:off x="1371600" y="381000"/>
            <a:ext cx="2800831" cy="769441"/>
          </a:xfrm>
          <a:prstGeom prst="rect">
            <a:avLst/>
          </a:prstGeom>
        </p:spPr>
        <p:txBody>
          <a:bodyPr wrap="none">
            <a:spAutoFit/>
          </a:bodyPr>
          <a:lstStyle/>
          <a:p>
            <a:r>
              <a:rPr lang="en-US" sz="4400" b="1" dirty="0" smtClean="0">
                <a:solidFill>
                  <a:prstClr val="white"/>
                </a:solidFill>
              </a:rPr>
              <a:t>Questions?</a:t>
            </a:r>
            <a:endParaRPr lang="en-US" sz="4400" b="1" dirty="0">
              <a:solidFill>
                <a:prstClr val="white"/>
              </a:solidFill>
            </a:endParaRPr>
          </a:p>
        </p:txBody>
      </p:sp>
      <p:pic>
        <p:nvPicPr>
          <p:cNvPr id="6"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7650" y="1824567"/>
            <a:ext cx="8648700" cy="4804833"/>
          </a:xfrm>
          <a:prstGeom prst="rect">
            <a:avLst/>
          </a:prstGeom>
          <a:noFill/>
          <a:ln w="38100">
            <a:solidFill>
              <a:srgbClr val="00133A"/>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5826537"/>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pyright Info">
    <p:spTree>
      <p:nvGrpSpPr>
        <p:cNvPr id="1" name=""/>
        <p:cNvGrpSpPr/>
        <p:nvPr/>
      </p:nvGrpSpPr>
      <p:grpSpPr>
        <a:xfrm>
          <a:off x="0" y="0"/>
          <a:ext cx="0" cy="0"/>
          <a:chOff x="0" y="0"/>
          <a:chExt cx="0" cy="0"/>
        </a:xfrm>
      </p:grpSpPr>
      <p:sp>
        <p:nvSpPr>
          <p:cNvPr id="7" name="Rectangle 6"/>
          <p:cNvSpPr/>
          <p:nvPr userDrawn="1"/>
        </p:nvSpPr>
        <p:spPr bwMode="invGray">
          <a:xfrm>
            <a:off x="0" y="6048375"/>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prstClr val="white"/>
              </a:solidFill>
            </a:endParaRPr>
          </a:p>
        </p:txBody>
      </p:sp>
      <p:sp>
        <p:nvSpPr>
          <p:cNvPr id="8" name="Rectangle 7"/>
          <p:cNvSpPr/>
          <p:nvPr userDrawn="1"/>
        </p:nvSpPr>
        <p:spPr>
          <a:xfrm>
            <a:off x="1371600" y="381000"/>
            <a:ext cx="5375767" cy="769441"/>
          </a:xfrm>
          <a:prstGeom prst="rect">
            <a:avLst/>
          </a:prstGeom>
        </p:spPr>
        <p:txBody>
          <a:bodyPr wrap="none">
            <a:spAutoFit/>
          </a:bodyPr>
          <a:lstStyle/>
          <a:p>
            <a:r>
              <a:rPr lang="en-US" sz="4400" b="1" dirty="0" smtClean="0">
                <a:solidFill>
                  <a:prstClr val="white"/>
                </a:solidFill>
              </a:rPr>
              <a:t>Copyright Information</a:t>
            </a:r>
            <a:endParaRPr lang="en-US" sz="4400" b="1" dirty="0">
              <a:solidFill>
                <a:prstClr val="white"/>
              </a:solidFill>
            </a:endParaRPr>
          </a:p>
        </p:txBody>
      </p:sp>
      <p:sp>
        <p:nvSpPr>
          <p:cNvPr id="2" name="Rectangle 1"/>
          <p:cNvSpPr/>
          <p:nvPr userDrawn="1"/>
        </p:nvSpPr>
        <p:spPr>
          <a:xfrm>
            <a:off x="0" y="1752600"/>
            <a:ext cx="9144000" cy="4191000"/>
          </a:xfrm>
          <a:prstGeom prst="rect">
            <a:avLst/>
          </a:prstGeom>
          <a:solidFill>
            <a:srgbClr val="0013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userDrawn="1"/>
        </p:nvSpPr>
        <p:spPr>
          <a:xfrm>
            <a:off x="304800" y="2405152"/>
            <a:ext cx="8534400" cy="2354491"/>
          </a:xfrm>
          <a:prstGeom prst="rect">
            <a:avLst/>
          </a:prstGeom>
        </p:spPr>
        <p:txBody>
          <a:bodyPr wrap="square">
            <a:spAutoFit/>
          </a:bodyPr>
          <a:lstStyle/>
          <a:p>
            <a:pPr marL="352425">
              <a:spcAft>
                <a:spcPts val="1200"/>
              </a:spcAft>
              <a:buFont typeface="Wingdings 2" pitchFamily="18" charset="2"/>
              <a:buNone/>
              <a:defRPr/>
            </a:pPr>
            <a:r>
              <a:rPr lang="en-US" sz="3600" b="1" dirty="0" smtClean="0">
                <a:solidFill>
                  <a:prstClr val="white"/>
                </a:solidFill>
              </a:rPr>
              <a:t>Images in this lesson were taken from: </a:t>
            </a:r>
          </a:p>
          <a:p>
            <a:pPr marL="1087438" lvl="2" indent="-320675">
              <a:lnSpc>
                <a:spcPct val="150000"/>
              </a:lnSpc>
              <a:spcAft>
                <a:spcPts val="600"/>
              </a:spcAft>
              <a:buFont typeface="Wingdings" pitchFamily="2" charset="2"/>
              <a:buChar char="§"/>
              <a:defRPr/>
            </a:pPr>
            <a:r>
              <a:rPr lang="en-US" sz="3200" dirty="0" smtClean="0">
                <a:solidFill>
                  <a:prstClr val="white"/>
                </a:solidFill>
              </a:rPr>
              <a:t>Microsoft</a:t>
            </a:r>
            <a:r>
              <a:rPr lang="en-US" sz="3200" baseline="30000" dirty="0" smtClean="0">
                <a:solidFill>
                  <a:prstClr val="white"/>
                </a:solidFill>
              </a:rPr>
              <a:t>©</a:t>
            </a:r>
            <a:r>
              <a:rPr lang="en-US" sz="3200" dirty="0" smtClean="0">
                <a:solidFill>
                  <a:prstClr val="white"/>
                </a:solidFill>
              </a:rPr>
              <a:t> Clip Art Gallery</a:t>
            </a:r>
          </a:p>
          <a:p>
            <a:pPr marL="1087438" lvl="2" indent="-320675">
              <a:lnSpc>
                <a:spcPct val="150000"/>
              </a:lnSpc>
              <a:buFont typeface="Wingdings" pitchFamily="2" charset="2"/>
              <a:buChar char="§"/>
              <a:defRPr/>
            </a:pPr>
            <a:r>
              <a:rPr lang="en-US" sz="3200" dirty="0" smtClean="0">
                <a:solidFill>
                  <a:prstClr val="white"/>
                </a:solidFill>
              </a:rPr>
              <a:t>NJROTC Curriculum</a:t>
            </a:r>
          </a:p>
        </p:txBody>
      </p:sp>
      <p:sp>
        <p:nvSpPr>
          <p:cNvPr id="6" name="Text Placeholder 5"/>
          <p:cNvSpPr>
            <a:spLocks noGrp="1"/>
          </p:cNvSpPr>
          <p:nvPr>
            <p:ph type="body" sz="quarter" idx="10"/>
          </p:nvPr>
        </p:nvSpPr>
        <p:spPr>
          <a:xfrm>
            <a:off x="685800" y="4581525"/>
            <a:ext cx="8153400" cy="1108075"/>
          </a:xfrm>
          <a:noFill/>
          <a:ln>
            <a:noFill/>
          </a:ln>
        </p:spPr>
        <p:txBody>
          <a:bodyPr>
            <a:normAutofit/>
          </a:bodyPr>
          <a:lstStyle>
            <a:lvl1pPr>
              <a:defRPr sz="3200"/>
            </a:lvl1pPr>
          </a:lstStyle>
          <a:p>
            <a:pPr lvl="0"/>
            <a:r>
              <a:rPr lang="en-US" smtClean="0"/>
              <a:t>Click to edit Master text styles</a:t>
            </a:r>
          </a:p>
        </p:txBody>
      </p:sp>
    </p:spTree>
    <p:extLst>
      <p:ext uri="{BB962C8B-B14F-4D97-AF65-F5344CB8AC3E}">
        <p14:creationId xmlns:p14="http://schemas.microsoft.com/office/powerpoint/2010/main" val="157647530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2" name="Rectangle 1"/>
          <p:cNvSpPr/>
          <p:nvPr userDrawn="1"/>
        </p:nvSpPr>
        <p:spPr>
          <a:xfrm>
            <a:off x="268011" y="1757855"/>
            <a:ext cx="8707821" cy="4953000"/>
          </a:xfrm>
          <a:prstGeom prst="rect">
            <a:avLst/>
          </a:prstGeom>
          <a:solidFill>
            <a:srgbClr val="00133A"/>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sz="quarter" idx="12" hasCustomPrompt="1"/>
          </p:nvPr>
        </p:nvSpPr>
        <p:spPr>
          <a:xfrm>
            <a:off x="1447800" y="152400"/>
            <a:ext cx="7528032" cy="609600"/>
          </a:xfrm>
          <a:noFill/>
          <a:ln>
            <a:noFill/>
          </a:ln>
        </p:spPr>
        <p:txBody>
          <a:bodyPr lIns="0" tIns="0" rIns="0" bIns="0"/>
          <a:lstStyle>
            <a:lvl1pPr marL="0" indent="0">
              <a:buNone/>
              <a:defRPr b="1"/>
            </a:lvl1pPr>
          </a:lstStyle>
          <a:p>
            <a:pPr lvl="0"/>
            <a:r>
              <a:rPr lang="en-US" dirty="0" smtClean="0"/>
              <a:t>Citizenship and American Government </a:t>
            </a:r>
            <a:endParaRPr lang="en-US" dirty="0"/>
          </a:p>
        </p:txBody>
      </p:sp>
      <p:sp>
        <p:nvSpPr>
          <p:cNvPr id="9" name="Text Placeholder 2"/>
          <p:cNvSpPr>
            <a:spLocks noGrp="1"/>
          </p:cNvSpPr>
          <p:nvPr>
            <p:ph type="body" sz="quarter" idx="13" hasCustomPrompt="1"/>
          </p:nvPr>
        </p:nvSpPr>
        <p:spPr>
          <a:xfrm>
            <a:off x="1447800" y="762000"/>
            <a:ext cx="7010400" cy="609600"/>
          </a:xfrm>
          <a:noFill/>
          <a:ln>
            <a:noFill/>
          </a:ln>
        </p:spPr>
        <p:txBody>
          <a:bodyPr lIns="0" tIns="0" rIns="0" bIns="0">
            <a:normAutofit/>
          </a:bodyPr>
          <a:lstStyle>
            <a:lvl1pPr marL="0" indent="0">
              <a:buNone/>
              <a:defRPr sz="3200" baseline="0">
                <a:solidFill>
                  <a:srgbClr val="FFC000"/>
                </a:solidFill>
              </a:defRPr>
            </a:lvl1pPr>
          </a:lstStyle>
          <a:p>
            <a:pPr lvl="0"/>
            <a:r>
              <a:rPr lang="en-US" dirty="0" smtClean="0"/>
              <a:t>Foundations of US Government</a:t>
            </a:r>
            <a:endParaRPr lang="en-US" dirty="0"/>
          </a:p>
        </p:txBody>
      </p:sp>
    </p:spTree>
    <p:extLst>
      <p:ext uri="{BB962C8B-B14F-4D97-AF65-F5344CB8AC3E}">
        <p14:creationId xmlns:p14="http://schemas.microsoft.com/office/powerpoint/2010/main" val="3007681319"/>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6356350"/>
            <a:ext cx="2057400" cy="365125"/>
          </a:xfrm>
          <a:prstGeom prst="rect">
            <a:avLst/>
          </a:prstGeom>
        </p:spPr>
        <p:txBody>
          <a:bodyPr/>
          <a:lstStyle/>
          <a:p>
            <a:fld id="{2964B000-1AE4-4C7B-B7BC-3756D5FA85E3}" type="datetimeFigureOut">
              <a:rPr lang="en-US" smtClean="0">
                <a:solidFill>
                  <a:prstClr val="black"/>
                </a:solidFill>
              </a:rPr>
              <a:pPr/>
              <a:t>9/10/2015</a:t>
            </a:fld>
            <a:endParaRPr lang="en-US">
              <a:solidFill>
                <a:prstClr val="black"/>
              </a:solidFill>
            </a:endParaRPr>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006FB7F-EE5B-45C5-B599-7E5CA0C4516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315072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P Vocab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0" hasCustomPrompt="1"/>
          </p:nvPr>
        </p:nvSpPr>
        <p:spPr>
          <a:xfrm>
            <a:off x="6629400" y="6553200"/>
            <a:ext cx="2514600" cy="304800"/>
          </a:xfrm>
        </p:spPr>
        <p:txBody>
          <a:bodyPr>
            <a:noAutofit/>
          </a:bodyPr>
          <a:lstStyle>
            <a:lvl1pPr marL="0" indent="0" algn="r">
              <a:buNone/>
              <a:defRPr sz="1800"/>
            </a:lvl1pPr>
          </a:lstStyle>
          <a:p>
            <a:r>
              <a:rPr lang="en-US" dirty="0" smtClean="0"/>
              <a:t>(Question Code)</a:t>
            </a:r>
          </a:p>
        </p:txBody>
      </p:sp>
      <p:pic>
        <p:nvPicPr>
          <p:cNvPr id="7" name="Picture 6">
            <a:hlinkClick r:id="rId2" action="ppaction://hlinksldjump"/>
          </p:cNvPr>
          <p:cNvPicPr>
            <a:picLocks noChangeAspect="1"/>
          </p:cNvPicPr>
          <p:nvPr userDrawn="1"/>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390262" y="6417662"/>
            <a:ext cx="438538" cy="438538"/>
          </a:xfrm>
          <a:prstGeom prst="rect">
            <a:avLst/>
          </a:prstGeom>
        </p:spPr>
      </p:pic>
    </p:spTree>
    <p:extLst>
      <p:ext uri="{BB962C8B-B14F-4D97-AF65-F5344CB8AC3E}">
        <p14:creationId xmlns:p14="http://schemas.microsoft.com/office/powerpoint/2010/main" val="38645217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P Lesson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0" hasCustomPrompt="1"/>
          </p:nvPr>
        </p:nvSpPr>
        <p:spPr>
          <a:xfrm>
            <a:off x="6629400" y="6553200"/>
            <a:ext cx="2514600" cy="304800"/>
          </a:xfrm>
        </p:spPr>
        <p:txBody>
          <a:bodyPr>
            <a:noAutofit/>
          </a:bodyPr>
          <a:lstStyle>
            <a:lvl1pPr marL="0" indent="0" algn="r">
              <a:buNone/>
              <a:defRPr sz="1800"/>
            </a:lvl1pPr>
          </a:lstStyle>
          <a:p>
            <a:r>
              <a:rPr lang="en-US" dirty="0" smtClean="0"/>
              <a:t>(Question Code)</a:t>
            </a:r>
          </a:p>
        </p:txBody>
      </p:sp>
    </p:spTree>
    <p:extLst>
      <p:ext uri="{BB962C8B-B14F-4D97-AF65-F5344CB8AC3E}">
        <p14:creationId xmlns:p14="http://schemas.microsoft.com/office/powerpoint/2010/main" val="1117816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arm Up Question Indicator">
    <p:spTree>
      <p:nvGrpSpPr>
        <p:cNvPr id="1" name=""/>
        <p:cNvGrpSpPr/>
        <p:nvPr/>
      </p:nvGrpSpPr>
      <p:grpSpPr>
        <a:xfrm>
          <a:off x="0" y="0"/>
          <a:ext cx="0" cy="0"/>
          <a:chOff x="0" y="0"/>
          <a:chExt cx="0" cy="0"/>
        </a:xfrm>
      </p:grpSpPr>
      <p:sp>
        <p:nvSpPr>
          <p:cNvPr id="4" name="Rectangle 3"/>
          <p:cNvSpPr/>
          <p:nvPr userDrawn="1"/>
        </p:nvSpPr>
        <p:spPr>
          <a:xfrm>
            <a:off x="1371600" y="381000"/>
            <a:ext cx="4896405" cy="769441"/>
          </a:xfrm>
          <a:prstGeom prst="rect">
            <a:avLst/>
          </a:prstGeom>
        </p:spPr>
        <p:txBody>
          <a:bodyPr wrap="none">
            <a:spAutoFit/>
          </a:bodyPr>
          <a:lstStyle/>
          <a:p>
            <a:r>
              <a:rPr lang="en-US" sz="4400" b="1" dirty="0" smtClean="0">
                <a:solidFill>
                  <a:schemeClr val="bg1"/>
                </a:solidFill>
              </a:rPr>
              <a:t>Warm</a:t>
            </a:r>
            <a:r>
              <a:rPr lang="en-US" sz="4400" b="1" baseline="0" dirty="0" smtClean="0">
                <a:solidFill>
                  <a:schemeClr val="bg1"/>
                </a:solidFill>
              </a:rPr>
              <a:t> Up Questions</a:t>
            </a:r>
            <a:endParaRPr lang="en-US" sz="4400" b="1" dirty="0">
              <a:solidFill>
                <a:schemeClr val="bg1"/>
              </a:solidFill>
            </a:endParaRP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7" name="Text Placeholder 10"/>
          <p:cNvSpPr>
            <a:spLocks noGrp="1"/>
          </p:cNvSpPr>
          <p:nvPr>
            <p:ph type="body" sz="quarter" idx="10" hasCustomPrompt="1"/>
          </p:nvPr>
        </p:nvSpPr>
        <p:spPr>
          <a:xfrm>
            <a:off x="4114800" y="2971800"/>
            <a:ext cx="4114800" cy="2362200"/>
          </a:xfrm>
          <a:noFill/>
          <a:ln>
            <a:noFill/>
          </a:ln>
        </p:spPr>
        <p:txBody>
          <a:bodyPr>
            <a:noAutofit/>
          </a:bodyPr>
          <a:lstStyle>
            <a:lvl1pPr marL="0" indent="0" algn="ctr">
              <a:lnSpc>
                <a:spcPct val="100000"/>
              </a:lnSpc>
              <a:spcAft>
                <a:spcPts val="600"/>
              </a:spcAft>
              <a:buNone/>
              <a:defRPr sz="4400"/>
            </a:lvl1pPr>
          </a:lstStyle>
          <a:p>
            <a:pPr algn="ctr">
              <a:lnSpc>
                <a:spcPct val="125000"/>
              </a:lnSpc>
            </a:pPr>
            <a:r>
              <a:rPr lang="en-US" sz="4400" b="0" dirty="0" smtClean="0">
                <a:solidFill>
                  <a:schemeClr val="bg1"/>
                </a:solidFill>
              </a:rPr>
              <a:t>CPS Lesson Questions </a:t>
            </a:r>
            <a:r>
              <a:rPr lang="en-US" dirty="0" smtClean="0"/>
              <a:t>X-X</a:t>
            </a:r>
            <a:endParaRPr lang="en-US" dirty="0"/>
          </a:p>
        </p:txBody>
      </p:sp>
    </p:spTree>
    <p:extLst>
      <p:ext uri="{BB962C8B-B14F-4D97-AF65-F5344CB8AC3E}">
        <p14:creationId xmlns:p14="http://schemas.microsoft.com/office/powerpoint/2010/main" val="2459937520"/>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6356350"/>
            <a:ext cx="2057400" cy="365125"/>
          </a:xfrm>
          <a:prstGeom prst="rect">
            <a:avLst/>
          </a:prstGeom>
        </p:spPr>
        <p:txBody>
          <a:bodyPr/>
          <a:lstStyle/>
          <a:p>
            <a:fld id="{2964B000-1AE4-4C7B-B7BC-3756D5FA85E3}" type="datetimeFigureOut">
              <a:rPr lang="en-US" smtClean="0">
                <a:solidFill>
                  <a:prstClr val="black"/>
                </a:solidFill>
              </a:rPr>
              <a:pPr/>
              <a:t>9/10/2015</a:t>
            </a:fld>
            <a:endParaRPr lang="en-US">
              <a:solidFill>
                <a:prstClr val="black"/>
              </a:solidFill>
            </a:endParaRPr>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006FB7F-EE5B-45C5-B599-7E5CA0C4516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914886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P Vocab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0" hasCustomPrompt="1"/>
          </p:nvPr>
        </p:nvSpPr>
        <p:spPr>
          <a:xfrm>
            <a:off x="6629400" y="6553200"/>
            <a:ext cx="2514600" cy="304800"/>
          </a:xfrm>
        </p:spPr>
        <p:txBody>
          <a:bodyPr>
            <a:normAutofit/>
          </a:bodyPr>
          <a:lstStyle>
            <a:lvl1pPr marL="0" indent="0" algn="r">
              <a:buNone/>
              <a:defRPr sz="1800"/>
            </a:lvl1pPr>
          </a:lstStyle>
          <a:p>
            <a:r>
              <a:rPr lang="en-US" dirty="0" smtClean="0"/>
              <a:t>(Question Code)</a:t>
            </a:r>
          </a:p>
        </p:txBody>
      </p:sp>
      <p:pic>
        <p:nvPicPr>
          <p:cNvPr id="7" name="Picture 2" descr="https://cdn3.iconfinder.com/data/icons/award-and-trohpy/78/Award_ribbon_cup-05-512.png"/>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2029612" y="6435634"/>
            <a:ext cx="341297" cy="4136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466462" y="6417662"/>
            <a:ext cx="438538" cy="438538"/>
          </a:xfrm>
          <a:prstGeom prst="rect">
            <a:avLst/>
          </a:prstGeom>
        </p:spPr>
      </p:pic>
      <p:pic>
        <p:nvPicPr>
          <p:cNvPr id="11" name="Picture 10"/>
          <p:cNvPicPr>
            <a:picLocks noChangeAspect="1"/>
          </p:cNvPicPr>
          <p:nvPr userDrawn="1"/>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4445" t="3334" r="3332" b="18889"/>
          <a:stretch/>
        </p:blipFill>
        <p:spPr>
          <a:xfrm>
            <a:off x="2479765" y="6435634"/>
            <a:ext cx="474617" cy="416270"/>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3051810" y="6426927"/>
            <a:ext cx="377190" cy="420624"/>
          </a:xfrm>
          <a:prstGeom prst="rect">
            <a:avLst/>
          </a:prstGeom>
        </p:spPr>
      </p:pic>
    </p:spTree>
    <p:extLst>
      <p:ext uri="{BB962C8B-B14F-4D97-AF65-F5344CB8AC3E}">
        <p14:creationId xmlns:p14="http://schemas.microsoft.com/office/powerpoint/2010/main" val="451640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P Lesson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0" hasCustomPrompt="1"/>
          </p:nvPr>
        </p:nvSpPr>
        <p:spPr>
          <a:xfrm>
            <a:off x="6629400" y="6553200"/>
            <a:ext cx="2514600" cy="304800"/>
          </a:xfrm>
        </p:spPr>
        <p:txBody>
          <a:bodyPr>
            <a:normAutofit/>
          </a:bodyPr>
          <a:lstStyle>
            <a:lvl1pPr marL="0" indent="0" algn="r">
              <a:buNone/>
              <a:defRPr sz="1800"/>
            </a:lvl1pPr>
          </a:lstStyle>
          <a:p>
            <a:r>
              <a:rPr lang="en-US" dirty="0" smtClean="0"/>
              <a:t>(Question Code)</a:t>
            </a:r>
          </a:p>
        </p:txBody>
      </p:sp>
      <p:pic>
        <p:nvPicPr>
          <p:cNvPr id="7" name="Picture 2" descr="https://cdn3.iconfinder.com/data/icons/award-and-trohpy/78/Award_ribbon_cup-05-512.png">
            <a:hlinkClick r:id="rId2" action="ppaction://hlinksldjump"/>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029612" y="6435634"/>
            <a:ext cx="341297" cy="413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5402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P Opening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0" hasCustomPrompt="1"/>
          </p:nvPr>
        </p:nvSpPr>
        <p:spPr>
          <a:xfrm>
            <a:off x="6629400" y="6553200"/>
            <a:ext cx="2514600" cy="304800"/>
          </a:xfrm>
        </p:spPr>
        <p:txBody>
          <a:bodyPr>
            <a:normAutofit/>
          </a:bodyPr>
          <a:lstStyle>
            <a:lvl1pPr marL="0" indent="0" algn="r">
              <a:buNone/>
              <a:defRPr sz="1800"/>
            </a:lvl1pPr>
          </a:lstStyle>
          <a:p>
            <a:r>
              <a:rPr lang="en-US" dirty="0" smtClean="0"/>
              <a:t>(Question Code)</a:t>
            </a:r>
          </a:p>
        </p:txBody>
      </p:sp>
    </p:spTree>
    <p:extLst>
      <p:ext uri="{BB962C8B-B14F-4D97-AF65-F5344CB8AC3E}">
        <p14:creationId xmlns:p14="http://schemas.microsoft.com/office/powerpoint/2010/main" val="9739481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p>
            <a:fld id="{B006FB7F-EE5B-45C5-B599-7E5CA0C4516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157044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fld id="{2964B000-1AE4-4C7B-B7BC-3756D5FA85E3}" type="datetimeFigureOut">
              <a:rPr lang="en-US" smtClean="0">
                <a:solidFill>
                  <a:prstClr val="black"/>
                </a:solidFill>
              </a:rPr>
              <a:pPr/>
              <a:t>9/10/2015</a:t>
            </a:fld>
            <a:endParaRPr lang="en-US">
              <a:solidFill>
                <a:prstClr val="black"/>
              </a:solidFill>
            </a:endParaRPr>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006FB7F-EE5B-45C5-B599-7E5CA0C4516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230460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cSld name="TPOnTheFly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B006FB7F-EE5B-45C5-B599-7E5CA0C45168}" type="slidenum">
              <a:rPr lang="en-US" smtClean="0">
                <a:solidFill>
                  <a:prstClr val="white"/>
                </a:solidFill>
              </a:rPr>
              <a:pPr/>
              <a:t>‹#›</a:t>
            </a:fld>
            <a:endParaRPr lang="en-US" dirty="0">
              <a:solidFill>
                <a:prstClr val="white"/>
              </a:solidFill>
            </a:endParaRPr>
          </a:p>
        </p:txBody>
      </p:sp>
      <p:graphicFrame>
        <p:nvGraphicFramePr>
          <p:cNvPr id="4" name="TPChart" hidden="1"/>
          <p:cNvGraphicFramePr/>
          <p:nvPr userDrawn="1">
            <p:extLst>
              <p:ext uri="{D42A27DB-BD31-4B8C-83A1-F6EECF244321}">
                <p14:modId xmlns:p14="http://schemas.microsoft.com/office/powerpoint/2010/main" val="531511408"/>
              </p:ext>
            </p:extLst>
          </p:nvPr>
        </p:nvGraphicFramePr>
        <p:xfrm>
          <a:off x="6350000" y="1600200"/>
          <a:ext cx="2540000"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803940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6356350"/>
            <a:ext cx="2057400" cy="365125"/>
          </a:xfrm>
          <a:prstGeom prst="rect">
            <a:avLst/>
          </a:prstGeom>
        </p:spPr>
        <p:txBody>
          <a:bodyPr/>
          <a:lstStyle/>
          <a:p>
            <a:fld id="{2964B000-1AE4-4C7B-B7BC-3756D5FA85E3}" type="datetimeFigureOut">
              <a:rPr lang="en-US" smtClean="0">
                <a:solidFill>
                  <a:prstClr val="black"/>
                </a:solidFill>
              </a:rPr>
              <a:pPr/>
              <a:t>9/10/2015</a:t>
            </a:fld>
            <a:endParaRPr lang="en-US">
              <a:solidFill>
                <a:prstClr val="black"/>
              </a:solidFill>
            </a:endParaRPr>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006FB7F-EE5B-45C5-B599-7E5CA0C4516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3981203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P Vocab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0" hasCustomPrompt="1"/>
          </p:nvPr>
        </p:nvSpPr>
        <p:spPr>
          <a:xfrm>
            <a:off x="6629400" y="6553200"/>
            <a:ext cx="2514600" cy="304800"/>
          </a:xfrm>
        </p:spPr>
        <p:txBody>
          <a:bodyPr>
            <a:normAutofit/>
          </a:bodyPr>
          <a:lstStyle>
            <a:lvl1pPr marL="0" indent="0" algn="r">
              <a:buNone/>
              <a:defRPr sz="1800"/>
            </a:lvl1pPr>
          </a:lstStyle>
          <a:p>
            <a:r>
              <a:rPr lang="en-US" dirty="0" smtClean="0"/>
              <a:t>(Question Code)</a:t>
            </a:r>
          </a:p>
        </p:txBody>
      </p:sp>
      <p:pic>
        <p:nvPicPr>
          <p:cNvPr id="7" name="Picture 2" descr="https://cdn3.iconfinder.com/data/icons/award-and-trohpy/78/Award_ribbon_cup-05-512.png"/>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2029612" y="6435634"/>
            <a:ext cx="341297" cy="4136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466462" y="6417662"/>
            <a:ext cx="438538" cy="438538"/>
          </a:xfrm>
          <a:prstGeom prst="rect">
            <a:avLst/>
          </a:prstGeom>
        </p:spPr>
      </p:pic>
      <p:pic>
        <p:nvPicPr>
          <p:cNvPr id="11" name="Picture 10"/>
          <p:cNvPicPr>
            <a:picLocks noChangeAspect="1"/>
          </p:cNvPicPr>
          <p:nvPr userDrawn="1"/>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4445" t="3334" r="3332" b="18889"/>
          <a:stretch/>
        </p:blipFill>
        <p:spPr>
          <a:xfrm>
            <a:off x="2479765" y="6435634"/>
            <a:ext cx="474617" cy="416270"/>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3051810" y="6426927"/>
            <a:ext cx="377190" cy="420624"/>
          </a:xfrm>
          <a:prstGeom prst="rect">
            <a:avLst/>
          </a:prstGeom>
        </p:spPr>
      </p:pic>
    </p:spTree>
    <p:extLst>
      <p:ext uri="{BB962C8B-B14F-4D97-AF65-F5344CB8AC3E}">
        <p14:creationId xmlns:p14="http://schemas.microsoft.com/office/powerpoint/2010/main" val="16743097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P Lesson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0" hasCustomPrompt="1"/>
          </p:nvPr>
        </p:nvSpPr>
        <p:spPr>
          <a:xfrm>
            <a:off x="6629400" y="6553200"/>
            <a:ext cx="2514600" cy="304800"/>
          </a:xfrm>
        </p:spPr>
        <p:txBody>
          <a:bodyPr>
            <a:normAutofit/>
          </a:bodyPr>
          <a:lstStyle>
            <a:lvl1pPr marL="0" indent="0" algn="r">
              <a:buNone/>
              <a:defRPr sz="1800"/>
            </a:lvl1pPr>
          </a:lstStyle>
          <a:p>
            <a:r>
              <a:rPr lang="en-US" dirty="0" smtClean="0"/>
              <a:t>(Question Code)</a:t>
            </a:r>
          </a:p>
        </p:txBody>
      </p:sp>
      <p:pic>
        <p:nvPicPr>
          <p:cNvPr id="7" name="Picture 2" descr="https://cdn3.iconfinder.com/data/icons/award-and-trohpy/78/Award_ribbon_cup-05-512.png">
            <a:hlinkClick r:id="rId2" action="ppaction://hlinksldjump"/>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029612" y="6435634"/>
            <a:ext cx="341297" cy="413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938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ening Queestion">
    <p:spTree>
      <p:nvGrpSpPr>
        <p:cNvPr id="1" name=""/>
        <p:cNvGrpSpPr/>
        <p:nvPr/>
      </p:nvGrpSpPr>
      <p:grpSpPr>
        <a:xfrm>
          <a:off x="0" y="0"/>
          <a:ext cx="0" cy="0"/>
          <a:chOff x="0" y="0"/>
          <a:chExt cx="0" cy="0"/>
        </a:xfrm>
      </p:grpSpPr>
      <p:sp>
        <p:nvSpPr>
          <p:cNvPr id="4" name="Rectangle 3"/>
          <p:cNvSpPr/>
          <p:nvPr userDrawn="1"/>
        </p:nvSpPr>
        <p:spPr>
          <a:xfrm>
            <a:off x="1371600" y="381000"/>
            <a:ext cx="4423070" cy="769441"/>
          </a:xfrm>
          <a:prstGeom prst="rect">
            <a:avLst/>
          </a:prstGeom>
        </p:spPr>
        <p:txBody>
          <a:bodyPr wrap="none">
            <a:spAutoFit/>
          </a:bodyPr>
          <a:lstStyle/>
          <a:p>
            <a:r>
              <a:rPr lang="en-US" sz="4400" b="1" dirty="0" smtClean="0">
                <a:solidFill>
                  <a:schemeClr val="bg1"/>
                </a:solidFill>
              </a:rPr>
              <a:t>Opening Question</a:t>
            </a:r>
            <a:endParaRPr lang="en-US" sz="4400" b="1" dirty="0">
              <a:solidFill>
                <a:schemeClr val="bg1"/>
              </a:solidFill>
            </a:endParaRPr>
          </a:p>
        </p:txBody>
      </p:sp>
      <p:sp>
        <p:nvSpPr>
          <p:cNvPr id="3" name="Content Placeholder 2"/>
          <p:cNvSpPr>
            <a:spLocks noGrp="1"/>
          </p:cNvSpPr>
          <p:nvPr>
            <p:ph sz="quarter" idx="10" hasCustomPrompt="1"/>
          </p:nvPr>
        </p:nvSpPr>
        <p:spPr>
          <a:xfrm>
            <a:off x="304800" y="1828800"/>
            <a:ext cx="4191000" cy="4495800"/>
          </a:xfrm>
        </p:spPr>
        <p:txBody>
          <a:bodyPr lIns="274320" tIns="274320" rIns="274320" bIns="274320" anchor="ctr">
            <a:normAutofit/>
          </a:bodyPr>
          <a:lstStyle>
            <a:lvl1pPr marL="0" indent="0">
              <a:buNone/>
              <a:defRPr sz="3600" baseline="0"/>
            </a:lvl1pPr>
          </a:lstStyle>
          <a:p>
            <a:pPr lvl="0"/>
            <a:r>
              <a:rPr lang="en-US" dirty="0" smtClean="0"/>
              <a:t>Text for opening question here…</a:t>
            </a:r>
          </a:p>
        </p:txBody>
      </p:sp>
      <p:pic>
        <p:nvPicPr>
          <p:cNvPr id="9"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0" y="1752600"/>
            <a:ext cx="586740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6675" y="6343650"/>
            <a:ext cx="5153025" cy="400110"/>
          </a:xfrm>
          <a:prstGeom prst="rect">
            <a:avLst/>
          </a:prstGeom>
          <a:noFill/>
          <a:ln w="9525">
            <a:noFill/>
            <a:miter lim="800000"/>
            <a:headEnd/>
            <a:tailEnd/>
          </a:ln>
        </p:spPr>
        <p:txBody>
          <a:bodyPr wrap="square">
            <a:spAutoFit/>
          </a:bodyPr>
          <a:lstStyle/>
          <a:p>
            <a:pPr algn="ctr">
              <a:defRPr/>
            </a:pPr>
            <a:r>
              <a:rPr lang="en-US" sz="2000" b="1" dirty="0">
                <a:solidFill>
                  <a:srgbClr val="100C20"/>
                </a:solidFill>
                <a:latin typeface="+mn-lt"/>
              </a:rPr>
              <a:t>(Use CPS “Pick a Student” for this question.)</a:t>
            </a:r>
          </a:p>
        </p:txBody>
      </p:sp>
      <p:sp>
        <p:nvSpPr>
          <p:cNvPr id="11" name="Bent-Up Arrow 10"/>
          <p:cNvSpPr/>
          <p:nvPr userDrawn="1"/>
        </p:nvSpPr>
        <p:spPr>
          <a:xfrm rot="10800000" flipH="1">
            <a:off x="5029200" y="6505605"/>
            <a:ext cx="552451" cy="342870"/>
          </a:xfrm>
          <a:prstGeom prst="bentUpArrow">
            <a:avLst/>
          </a:prstGeom>
          <a:solidFill>
            <a:srgbClr val="FFCC00"/>
          </a:solidFill>
          <a:ln w="3175">
            <a:solidFill>
              <a:srgbClr val="0013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1503556"/>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P Opening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0" hasCustomPrompt="1"/>
          </p:nvPr>
        </p:nvSpPr>
        <p:spPr>
          <a:xfrm>
            <a:off x="6629400" y="6553200"/>
            <a:ext cx="2514600" cy="304800"/>
          </a:xfrm>
        </p:spPr>
        <p:txBody>
          <a:bodyPr>
            <a:normAutofit/>
          </a:bodyPr>
          <a:lstStyle>
            <a:lvl1pPr marL="0" indent="0" algn="r">
              <a:buNone/>
              <a:defRPr sz="1800"/>
            </a:lvl1pPr>
          </a:lstStyle>
          <a:p>
            <a:r>
              <a:rPr lang="en-US" dirty="0" smtClean="0"/>
              <a:t>(Question Code)</a:t>
            </a:r>
          </a:p>
        </p:txBody>
      </p:sp>
    </p:spTree>
    <p:extLst>
      <p:ext uri="{BB962C8B-B14F-4D97-AF65-F5344CB8AC3E}">
        <p14:creationId xmlns:p14="http://schemas.microsoft.com/office/powerpoint/2010/main" val="33492942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p>
            <a:fld id="{B006FB7F-EE5B-45C5-B599-7E5CA0C4516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052791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fld id="{2964B000-1AE4-4C7B-B7BC-3756D5FA85E3}" type="datetimeFigureOut">
              <a:rPr lang="en-US" smtClean="0">
                <a:solidFill>
                  <a:prstClr val="black"/>
                </a:solidFill>
              </a:rPr>
              <a:pPr/>
              <a:t>9/10/2015</a:t>
            </a:fld>
            <a:endParaRPr lang="en-US">
              <a:solidFill>
                <a:prstClr val="black"/>
              </a:solidFill>
            </a:endParaRPr>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006FB7F-EE5B-45C5-B599-7E5CA0C4516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784220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cSld name="TPOnTheFly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B006FB7F-EE5B-45C5-B599-7E5CA0C45168}" type="slidenum">
              <a:rPr lang="en-US" smtClean="0">
                <a:solidFill>
                  <a:prstClr val="white"/>
                </a:solidFill>
              </a:rPr>
              <a:pPr/>
              <a:t>‹#›</a:t>
            </a:fld>
            <a:endParaRPr lang="en-US" dirty="0">
              <a:solidFill>
                <a:prstClr val="white"/>
              </a:solidFill>
            </a:endParaRPr>
          </a:p>
        </p:txBody>
      </p:sp>
      <p:graphicFrame>
        <p:nvGraphicFramePr>
          <p:cNvPr id="4" name="TPChart" hidden="1"/>
          <p:cNvGraphicFramePr/>
          <p:nvPr userDrawn="1">
            <p:extLst>
              <p:ext uri="{D42A27DB-BD31-4B8C-83A1-F6EECF244321}">
                <p14:modId xmlns:p14="http://schemas.microsoft.com/office/powerpoint/2010/main" val="3842575868"/>
              </p:ext>
            </p:extLst>
          </p:nvPr>
        </p:nvGraphicFramePr>
        <p:xfrm>
          <a:off x="6350000" y="1600200"/>
          <a:ext cx="2540000"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57400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6356350"/>
            <a:ext cx="2057400" cy="365125"/>
          </a:xfrm>
          <a:prstGeom prst="rect">
            <a:avLst/>
          </a:prstGeom>
        </p:spPr>
        <p:txBody>
          <a:bodyPr/>
          <a:lstStyle/>
          <a:p>
            <a:fld id="{2964B000-1AE4-4C7B-B7BC-3756D5FA85E3}" type="datetimeFigureOut">
              <a:rPr lang="en-US" smtClean="0">
                <a:solidFill>
                  <a:prstClr val="black"/>
                </a:solidFill>
              </a:rPr>
              <a:pPr/>
              <a:t>9/10/2015</a:t>
            </a:fld>
            <a:endParaRPr lang="en-US">
              <a:solidFill>
                <a:prstClr val="black"/>
              </a:solidFill>
            </a:endParaRPr>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006FB7F-EE5B-45C5-B599-7E5CA0C4516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464486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P Vocab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0" hasCustomPrompt="1"/>
          </p:nvPr>
        </p:nvSpPr>
        <p:spPr>
          <a:xfrm>
            <a:off x="6629400" y="6553200"/>
            <a:ext cx="2514600" cy="304800"/>
          </a:xfrm>
        </p:spPr>
        <p:txBody>
          <a:bodyPr>
            <a:normAutofit/>
          </a:bodyPr>
          <a:lstStyle>
            <a:lvl1pPr marL="0" indent="0" algn="r">
              <a:buNone/>
              <a:defRPr sz="1800"/>
            </a:lvl1pPr>
          </a:lstStyle>
          <a:p>
            <a:r>
              <a:rPr lang="en-US" dirty="0" smtClean="0"/>
              <a:t>(Question Code)</a:t>
            </a:r>
          </a:p>
        </p:txBody>
      </p:sp>
      <p:pic>
        <p:nvPicPr>
          <p:cNvPr id="7" name="Picture 2" descr="https://cdn3.iconfinder.com/data/icons/award-and-trohpy/78/Award_ribbon_cup-05-512.png"/>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2029612" y="6435634"/>
            <a:ext cx="341297" cy="4136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466462" y="6417662"/>
            <a:ext cx="438538" cy="438538"/>
          </a:xfrm>
          <a:prstGeom prst="rect">
            <a:avLst/>
          </a:prstGeom>
        </p:spPr>
      </p:pic>
      <p:pic>
        <p:nvPicPr>
          <p:cNvPr id="11" name="Picture 10"/>
          <p:cNvPicPr>
            <a:picLocks noChangeAspect="1"/>
          </p:cNvPicPr>
          <p:nvPr userDrawn="1"/>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4445" t="3334" r="3332" b="18889"/>
          <a:stretch/>
        </p:blipFill>
        <p:spPr>
          <a:xfrm>
            <a:off x="2479765" y="6435634"/>
            <a:ext cx="474617" cy="416270"/>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3051810" y="6426927"/>
            <a:ext cx="377190" cy="420624"/>
          </a:xfrm>
          <a:prstGeom prst="rect">
            <a:avLst/>
          </a:prstGeom>
        </p:spPr>
      </p:pic>
    </p:spTree>
    <p:extLst>
      <p:ext uri="{BB962C8B-B14F-4D97-AF65-F5344CB8AC3E}">
        <p14:creationId xmlns:p14="http://schemas.microsoft.com/office/powerpoint/2010/main" val="2281870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P Lesson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0" hasCustomPrompt="1"/>
          </p:nvPr>
        </p:nvSpPr>
        <p:spPr>
          <a:xfrm>
            <a:off x="6629400" y="6553200"/>
            <a:ext cx="2514600" cy="304800"/>
          </a:xfrm>
        </p:spPr>
        <p:txBody>
          <a:bodyPr>
            <a:normAutofit/>
          </a:bodyPr>
          <a:lstStyle>
            <a:lvl1pPr marL="0" indent="0" algn="r">
              <a:buNone/>
              <a:defRPr sz="1800"/>
            </a:lvl1pPr>
          </a:lstStyle>
          <a:p>
            <a:r>
              <a:rPr lang="en-US" dirty="0" smtClean="0"/>
              <a:t>(Question Code)</a:t>
            </a:r>
          </a:p>
        </p:txBody>
      </p:sp>
      <p:pic>
        <p:nvPicPr>
          <p:cNvPr id="7" name="Picture 2" descr="https://cdn3.iconfinder.com/data/icons/award-and-trohpy/78/Award_ribbon_cup-05-512.png"/>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2029612" y="6435634"/>
            <a:ext cx="341297" cy="413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3931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P Opening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0" hasCustomPrompt="1"/>
          </p:nvPr>
        </p:nvSpPr>
        <p:spPr>
          <a:xfrm>
            <a:off x="6629400" y="6553200"/>
            <a:ext cx="2514600" cy="304800"/>
          </a:xfrm>
        </p:spPr>
        <p:txBody>
          <a:bodyPr>
            <a:normAutofit/>
          </a:bodyPr>
          <a:lstStyle>
            <a:lvl1pPr marL="0" indent="0" algn="r">
              <a:buNone/>
              <a:defRPr sz="1800"/>
            </a:lvl1pPr>
          </a:lstStyle>
          <a:p>
            <a:r>
              <a:rPr lang="en-US" dirty="0" smtClean="0"/>
              <a:t>(Question Code)</a:t>
            </a:r>
          </a:p>
        </p:txBody>
      </p:sp>
    </p:spTree>
    <p:extLst>
      <p:ext uri="{BB962C8B-B14F-4D97-AF65-F5344CB8AC3E}">
        <p14:creationId xmlns:p14="http://schemas.microsoft.com/office/powerpoint/2010/main" val="33006516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p>
            <a:fld id="{B006FB7F-EE5B-45C5-B599-7E5CA0C4516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388740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fld id="{2964B000-1AE4-4C7B-B7BC-3756D5FA85E3}" type="datetimeFigureOut">
              <a:rPr lang="en-US" smtClean="0">
                <a:solidFill>
                  <a:prstClr val="black"/>
                </a:solidFill>
              </a:rPr>
              <a:pPr/>
              <a:t>9/10/2015</a:t>
            </a:fld>
            <a:endParaRPr lang="en-US">
              <a:solidFill>
                <a:prstClr val="black"/>
              </a:solidFill>
            </a:endParaRPr>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006FB7F-EE5B-45C5-B599-7E5CA0C4516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338755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1447800" y="152400"/>
            <a:ext cx="7391400" cy="609600"/>
          </a:xfrm>
          <a:noFill/>
          <a:ln>
            <a:noFill/>
          </a:ln>
        </p:spPr>
        <p:txBody>
          <a:bodyPr lIns="0" tIns="0" rIns="0" bIns="0"/>
          <a:lstStyle>
            <a:lvl1pPr marL="0" indent="0">
              <a:buNone/>
              <a:defRPr b="1"/>
            </a:lvl1pPr>
          </a:lstStyle>
          <a:p>
            <a:pPr lvl="0"/>
            <a:r>
              <a:rPr lang="en-US" dirty="0" smtClean="0"/>
              <a:t>Citizenship and American Government</a:t>
            </a:r>
            <a:endParaRPr lang="en-US" dirty="0"/>
          </a:p>
        </p:txBody>
      </p:sp>
      <p:sp>
        <p:nvSpPr>
          <p:cNvPr id="9" name="Text Placeholder 2"/>
          <p:cNvSpPr>
            <a:spLocks noGrp="1"/>
          </p:cNvSpPr>
          <p:nvPr>
            <p:ph type="body" sz="quarter" idx="13" hasCustomPrompt="1"/>
          </p:nvPr>
        </p:nvSpPr>
        <p:spPr>
          <a:xfrm>
            <a:off x="1447800" y="762000"/>
            <a:ext cx="7086600" cy="609600"/>
          </a:xfrm>
          <a:noFill/>
          <a:ln>
            <a:noFill/>
          </a:ln>
        </p:spPr>
        <p:txBody>
          <a:bodyPr lIns="0" tIns="0" rIns="0" bIns="0">
            <a:normAutofit/>
          </a:bodyPr>
          <a:lstStyle>
            <a:lvl1pPr marL="0" indent="0">
              <a:buNone/>
              <a:defRPr sz="3200" baseline="0">
                <a:solidFill>
                  <a:srgbClr val="FFC000"/>
                </a:solidFill>
              </a:defRPr>
            </a:lvl1pPr>
          </a:lstStyle>
          <a:p>
            <a:pPr lvl="0"/>
            <a:r>
              <a:rPr lang="en-US" dirty="0" smtClean="0"/>
              <a:t>Foundations of US Government</a:t>
            </a:r>
            <a:endParaRPr lang="en-US" dirty="0"/>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5899" y="1724025"/>
            <a:ext cx="8729663"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0206666"/>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cSld name="TPOnTheFly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B006FB7F-EE5B-45C5-B599-7E5CA0C45168}" type="slidenum">
              <a:rPr lang="en-US" smtClean="0">
                <a:solidFill>
                  <a:prstClr val="white"/>
                </a:solidFill>
              </a:rPr>
              <a:pPr/>
              <a:t>‹#›</a:t>
            </a:fld>
            <a:endParaRPr lang="en-US" dirty="0">
              <a:solidFill>
                <a:prstClr val="white"/>
              </a:solidFill>
            </a:endParaRPr>
          </a:p>
        </p:txBody>
      </p:sp>
      <p:graphicFrame>
        <p:nvGraphicFramePr>
          <p:cNvPr id="4" name="TPChart" hidden="1"/>
          <p:cNvGraphicFramePr/>
          <p:nvPr userDrawn="1">
            <p:extLst>
              <p:ext uri="{D42A27DB-BD31-4B8C-83A1-F6EECF244321}">
                <p14:modId xmlns:p14="http://schemas.microsoft.com/office/powerpoint/2010/main" val="522407541"/>
              </p:ext>
            </p:extLst>
          </p:nvPr>
        </p:nvGraphicFramePr>
        <p:xfrm>
          <a:off x="6350000" y="1600200"/>
          <a:ext cx="2540000"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789717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6356350"/>
            <a:ext cx="2057400" cy="365125"/>
          </a:xfrm>
          <a:prstGeom prst="rect">
            <a:avLst/>
          </a:prstGeom>
        </p:spPr>
        <p:txBody>
          <a:bodyPr/>
          <a:lstStyle/>
          <a:p>
            <a:fld id="{2964B000-1AE4-4C7B-B7BC-3756D5FA85E3}" type="datetimeFigureOut">
              <a:rPr lang="en-US" smtClean="0">
                <a:solidFill>
                  <a:prstClr val="black"/>
                </a:solidFill>
              </a:rPr>
              <a:pPr/>
              <a:t>9/10/2015</a:t>
            </a:fld>
            <a:endParaRPr lang="en-US">
              <a:solidFill>
                <a:prstClr val="black"/>
              </a:solidFill>
            </a:endParaRPr>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006FB7F-EE5B-45C5-B599-7E5CA0C4516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4281990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P Vocab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0" hasCustomPrompt="1"/>
          </p:nvPr>
        </p:nvSpPr>
        <p:spPr>
          <a:xfrm>
            <a:off x="6629400" y="6553200"/>
            <a:ext cx="2514600" cy="304800"/>
          </a:xfrm>
        </p:spPr>
        <p:txBody>
          <a:bodyPr>
            <a:noAutofit/>
          </a:bodyPr>
          <a:lstStyle>
            <a:lvl1pPr marL="0" indent="0" algn="r">
              <a:buNone/>
              <a:defRPr sz="1800"/>
            </a:lvl1pPr>
          </a:lstStyle>
          <a:p>
            <a:r>
              <a:rPr lang="en-US" dirty="0" smtClean="0"/>
              <a:t>(Question Code)</a:t>
            </a:r>
          </a:p>
        </p:txBody>
      </p:sp>
      <p:pic>
        <p:nvPicPr>
          <p:cNvPr id="7" name="Picture 6">
            <a:hlinkClick r:id="rId2" action="ppaction://hlinksldjump"/>
          </p:cNvPr>
          <p:cNvPicPr>
            <a:picLocks noChangeAspect="1"/>
          </p:cNvPicPr>
          <p:nvPr userDrawn="1"/>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390262" y="6417662"/>
            <a:ext cx="438538" cy="438538"/>
          </a:xfrm>
          <a:prstGeom prst="rect">
            <a:avLst/>
          </a:prstGeom>
        </p:spPr>
      </p:pic>
    </p:spTree>
    <p:extLst>
      <p:ext uri="{BB962C8B-B14F-4D97-AF65-F5344CB8AC3E}">
        <p14:creationId xmlns:p14="http://schemas.microsoft.com/office/powerpoint/2010/main" val="30736255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P Lesson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0" hasCustomPrompt="1"/>
          </p:nvPr>
        </p:nvSpPr>
        <p:spPr>
          <a:xfrm>
            <a:off x="6629400" y="6553200"/>
            <a:ext cx="2514600" cy="304800"/>
          </a:xfrm>
        </p:spPr>
        <p:txBody>
          <a:bodyPr>
            <a:noAutofit/>
          </a:bodyPr>
          <a:lstStyle>
            <a:lvl1pPr marL="0" indent="0" algn="r">
              <a:buNone/>
              <a:defRPr sz="1800"/>
            </a:lvl1pPr>
          </a:lstStyle>
          <a:p>
            <a:r>
              <a:rPr lang="en-US" dirty="0" smtClean="0"/>
              <a:t>(Question Code)</a:t>
            </a:r>
          </a:p>
        </p:txBody>
      </p:sp>
    </p:spTree>
    <p:extLst>
      <p:ext uri="{BB962C8B-B14F-4D97-AF65-F5344CB8AC3E}">
        <p14:creationId xmlns:p14="http://schemas.microsoft.com/office/powerpoint/2010/main" val="2702967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P Lesson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0" hasCustomPrompt="1"/>
          </p:nvPr>
        </p:nvSpPr>
        <p:spPr>
          <a:xfrm>
            <a:off x="6629400" y="6553200"/>
            <a:ext cx="2514600" cy="304800"/>
          </a:xfrm>
        </p:spPr>
        <p:txBody>
          <a:bodyPr>
            <a:noAutofit/>
          </a:bodyPr>
          <a:lstStyle>
            <a:lvl1pPr marL="0" indent="0" algn="r">
              <a:buNone/>
              <a:defRPr sz="1800"/>
            </a:lvl1pPr>
          </a:lstStyle>
          <a:p>
            <a:r>
              <a:rPr lang="en-US" dirty="0" smtClean="0"/>
              <a:t>(Question Code)</a:t>
            </a:r>
          </a:p>
        </p:txBody>
      </p:sp>
    </p:spTree>
    <p:extLst>
      <p:ext uri="{BB962C8B-B14F-4D97-AF65-F5344CB8AC3E}">
        <p14:creationId xmlns:p14="http://schemas.microsoft.com/office/powerpoint/2010/main" val="1371044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eck On Learning Indicator">
    <p:spTree>
      <p:nvGrpSpPr>
        <p:cNvPr id="1" name=""/>
        <p:cNvGrpSpPr/>
        <p:nvPr/>
      </p:nvGrpSpPr>
      <p:grpSpPr>
        <a:xfrm>
          <a:off x="0" y="0"/>
          <a:ext cx="0" cy="0"/>
          <a:chOff x="0" y="0"/>
          <a:chExt cx="0" cy="0"/>
        </a:xfrm>
      </p:grpSpPr>
      <p:sp>
        <p:nvSpPr>
          <p:cNvPr id="4" name="Rectangle 3"/>
          <p:cNvSpPr/>
          <p:nvPr userDrawn="1"/>
        </p:nvSpPr>
        <p:spPr>
          <a:xfrm>
            <a:off x="1371600" y="381000"/>
            <a:ext cx="7013523" cy="769441"/>
          </a:xfrm>
          <a:prstGeom prst="rect">
            <a:avLst/>
          </a:prstGeom>
        </p:spPr>
        <p:txBody>
          <a:bodyPr wrap="none">
            <a:spAutoFit/>
          </a:bodyPr>
          <a:lstStyle/>
          <a:p>
            <a:r>
              <a:rPr lang="en-US" sz="4400" b="1" dirty="0" smtClean="0">
                <a:solidFill>
                  <a:schemeClr val="bg1"/>
                </a:solidFill>
              </a:rPr>
              <a:t>Check On Learning Questions</a:t>
            </a:r>
            <a:endParaRPr lang="en-US" sz="4400" b="1" dirty="0">
              <a:solidFill>
                <a:schemeClr val="bg1"/>
              </a:solidFill>
            </a:endParaRP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7" name="Text Placeholder 10"/>
          <p:cNvSpPr>
            <a:spLocks noGrp="1"/>
          </p:cNvSpPr>
          <p:nvPr>
            <p:ph type="body" sz="quarter" idx="10" hasCustomPrompt="1"/>
          </p:nvPr>
        </p:nvSpPr>
        <p:spPr>
          <a:xfrm>
            <a:off x="4114800" y="2971800"/>
            <a:ext cx="4114800" cy="2362200"/>
          </a:xfrm>
          <a:noFill/>
          <a:ln>
            <a:noFill/>
          </a:ln>
        </p:spPr>
        <p:txBody>
          <a:bodyPr>
            <a:noAutofit/>
          </a:bodyPr>
          <a:lstStyle>
            <a:lvl1pPr marL="0" indent="0" algn="ctr">
              <a:lnSpc>
                <a:spcPct val="100000"/>
              </a:lnSpc>
              <a:spcAft>
                <a:spcPts val="600"/>
              </a:spcAft>
              <a:buNone/>
              <a:defRPr sz="4400"/>
            </a:lvl1pPr>
          </a:lstStyle>
          <a:p>
            <a:pPr algn="ctr">
              <a:lnSpc>
                <a:spcPct val="125000"/>
              </a:lnSpc>
            </a:pPr>
            <a:r>
              <a:rPr lang="en-US" sz="4400" b="0" dirty="0" smtClean="0">
                <a:solidFill>
                  <a:schemeClr val="bg1"/>
                </a:solidFill>
              </a:rPr>
              <a:t>CPS Lesson Questions </a:t>
            </a:r>
            <a:r>
              <a:rPr lang="en-US" dirty="0" smtClean="0"/>
              <a:t>X-X</a:t>
            </a:r>
            <a:endParaRPr lang="en-US" dirty="0"/>
          </a:p>
        </p:txBody>
      </p:sp>
    </p:spTree>
    <p:extLst>
      <p:ext uri="{BB962C8B-B14F-4D97-AF65-F5344CB8AC3E}">
        <p14:creationId xmlns:p14="http://schemas.microsoft.com/office/powerpoint/2010/main" val="80533994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microsoft.com/office/2007/relationships/hdphoto" Target="../media/hdphoto1.wdp"/><Relationship Id="rId2" Type="http://schemas.openxmlformats.org/officeDocument/2006/relationships/slideLayout" Target="../slideLayouts/slideLayout16.xml"/><Relationship Id="rId16"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jpe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2.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1.jpeg"/><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microsoft.com/office/2007/relationships/hdphoto" Target="../media/hdphoto1.wdp"/><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microsoft.com/office/2007/relationships/hdphoto" Target="../media/hdphoto1.wdp"/><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image" Target="../media/image2.png"/><Relationship Id="rId2" Type="http://schemas.openxmlformats.org/officeDocument/2006/relationships/slideLayout" Target="../slideLayouts/slideLayout44.xml"/><Relationship Id="rId16" Type="http://schemas.openxmlformats.org/officeDocument/2006/relationships/image" Target="../media/image1.jpe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4"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slideLayout" Target="../slideLayouts/slideLayout82.xml"/><Relationship Id="rId1" Type="http://schemas.openxmlformats.org/officeDocument/2006/relationships/slideLayout" Target="../slideLayouts/slideLayout81.xml"/><Relationship Id="rId5" Type="http://schemas.openxmlformats.org/officeDocument/2006/relationships/theme" Target="../theme/theme9.xml"/><Relationship Id="rId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1433513"/>
          </a:xfrm>
          <a:prstGeom prst="rect">
            <a:avLst/>
          </a:prstGeom>
          <a:solidFill>
            <a:srgbClr val="001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1433513"/>
            <a:ext cx="9144000" cy="5424487"/>
          </a:xfrm>
          <a:prstGeom prst="rect">
            <a:avLst/>
          </a:prstGeom>
          <a:blipFill>
            <a:blip r:embed="rId1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bwMode="invGray">
          <a:xfrm>
            <a:off x="0" y="1524000"/>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pic>
        <p:nvPicPr>
          <p:cNvPr id="11" name="Picture 10"/>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8600" y="210134"/>
            <a:ext cx="990600" cy="1013243"/>
          </a:xfrm>
          <a:prstGeom prst="rect">
            <a:avLst/>
          </a:prstGeom>
        </p:spPr>
      </p:pic>
      <p:sp>
        <p:nvSpPr>
          <p:cNvPr id="3" name="Text Placeholder 2"/>
          <p:cNvSpPr>
            <a:spLocks noGrp="1"/>
          </p:cNvSpPr>
          <p:nvPr>
            <p:ph type="body" idx="1"/>
          </p:nvPr>
        </p:nvSpPr>
        <p:spPr>
          <a:xfrm>
            <a:off x="457200" y="1828800"/>
            <a:ext cx="8229600" cy="4525963"/>
          </a:xfrm>
          <a:prstGeom prst="rect">
            <a:avLst/>
          </a:prstGeom>
          <a:solidFill>
            <a:srgbClr val="00133A"/>
          </a:solidFill>
          <a:ln w="38100">
            <a:solidFill>
              <a:srgbClr val="FFCC00"/>
            </a:solidFill>
          </a:ln>
        </p:spPr>
        <p:txBody>
          <a:bodyPr vert="horz" lIns="457200" tIns="274320" rIns="457200" bIns="274320" rtlCol="0" anchor="t">
            <a:normAutofit/>
          </a:body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4178731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6" r:id="rId4"/>
    <p:sldLayoutId id="2147483658" r:id="rId5"/>
    <p:sldLayoutId id="2147483659" r:id="rId6"/>
    <p:sldLayoutId id="2147483660" r:id="rId7"/>
    <p:sldLayoutId id="2147483664" r:id="rId8"/>
    <p:sldLayoutId id="2147483661" r:id="rId9"/>
    <p:sldLayoutId id="2147483662" r:id="rId10"/>
    <p:sldLayoutId id="2147483663" r:id="rId11"/>
    <p:sldLayoutId id="2147483665" r:id="rId12"/>
    <p:sldLayoutId id="2147483666" r:id="rId13"/>
    <p:sldLayoutId id="2147483794" r:id="rId14"/>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spcAft>
          <a:spcPts val="600"/>
        </a:spcAft>
        <a:buFont typeface="Wingdings" panose="05000000000000000000" pitchFamily="2" charset="2"/>
        <a:buChar char="§"/>
        <a:defRPr sz="3600" kern="1200">
          <a:solidFill>
            <a:schemeClr val="bg1"/>
          </a:solidFill>
          <a:latin typeface="+mn-lt"/>
          <a:ea typeface="+mn-ea"/>
          <a:cs typeface="+mn-cs"/>
        </a:defRPr>
      </a:lvl1pPr>
      <a:lvl2pPr marL="742950" indent="-285750" algn="l" defTabSz="914400" rtl="0" eaLnBrk="1" latinLnBrk="0" hangingPunct="1">
        <a:spcBef>
          <a:spcPct val="20000"/>
        </a:spcBef>
        <a:spcAft>
          <a:spcPts val="600"/>
        </a:spcAft>
        <a:buFont typeface="Wingdings" panose="05000000000000000000" pitchFamily="2" charset="2"/>
        <a:buChar char="§"/>
        <a:defRPr sz="32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1433513"/>
          </a:xfrm>
          <a:prstGeom prst="rect">
            <a:avLst/>
          </a:prstGeom>
          <a:solidFill>
            <a:srgbClr val="001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0" y="1433513"/>
            <a:ext cx="9144000" cy="5424487"/>
          </a:xfrm>
          <a:prstGeom prst="rect">
            <a:avLst/>
          </a:prstGeom>
          <a:blipFill>
            <a:blip r:embed="rId1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bwMode="invGray">
          <a:xfrm>
            <a:off x="0" y="1524000"/>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prstClr val="white"/>
              </a:solidFill>
            </a:endParaRPr>
          </a:p>
        </p:txBody>
      </p:sp>
      <p:pic>
        <p:nvPicPr>
          <p:cNvPr id="11" name="Picture 10"/>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8600" y="210134"/>
            <a:ext cx="990600" cy="1013243"/>
          </a:xfrm>
          <a:prstGeom prst="rect">
            <a:avLst/>
          </a:prstGeom>
        </p:spPr>
      </p:pic>
      <p:sp>
        <p:nvSpPr>
          <p:cNvPr id="3" name="Text Placeholder 2"/>
          <p:cNvSpPr>
            <a:spLocks noGrp="1"/>
          </p:cNvSpPr>
          <p:nvPr>
            <p:ph type="body" idx="1"/>
          </p:nvPr>
        </p:nvSpPr>
        <p:spPr>
          <a:xfrm>
            <a:off x="457200" y="1828800"/>
            <a:ext cx="8229600" cy="4525963"/>
          </a:xfrm>
          <a:prstGeom prst="rect">
            <a:avLst/>
          </a:prstGeom>
          <a:solidFill>
            <a:srgbClr val="00133A"/>
          </a:solidFill>
          <a:ln w="38100">
            <a:solidFill>
              <a:srgbClr val="FFCC00"/>
            </a:solidFill>
          </a:ln>
        </p:spPr>
        <p:txBody>
          <a:bodyPr vert="horz" lIns="457200" tIns="274320" rIns="457200" bIns="274320" rtlCol="0" anchor="t">
            <a:normAutofit/>
          </a:body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27741933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spcAft>
          <a:spcPts val="600"/>
        </a:spcAft>
        <a:buFont typeface="Wingdings" panose="05000000000000000000" pitchFamily="2" charset="2"/>
        <a:buChar char="§"/>
        <a:defRPr sz="3600" kern="1200">
          <a:solidFill>
            <a:schemeClr val="bg1"/>
          </a:solidFill>
          <a:latin typeface="+mn-lt"/>
          <a:ea typeface="+mn-ea"/>
          <a:cs typeface="+mn-cs"/>
        </a:defRPr>
      </a:lvl1pPr>
      <a:lvl2pPr marL="742950" indent="-285750" algn="l" defTabSz="914400" rtl="0" eaLnBrk="1" latinLnBrk="0" hangingPunct="1">
        <a:spcBef>
          <a:spcPct val="20000"/>
        </a:spcBef>
        <a:spcAft>
          <a:spcPts val="600"/>
        </a:spcAft>
        <a:buFont typeface="Wingdings" panose="05000000000000000000" pitchFamily="2" charset="2"/>
        <a:buChar char="§"/>
        <a:defRPr sz="32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1433513"/>
          </a:xfrm>
          <a:prstGeom prst="rect">
            <a:avLst/>
          </a:prstGeom>
          <a:solidFill>
            <a:srgbClr val="001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0" y="1433513"/>
            <a:ext cx="9144000" cy="5424487"/>
          </a:xfrm>
          <a:prstGeom prst="rect">
            <a:avLst/>
          </a:prstGeom>
          <a:blipFill>
            <a:blip r:embed="rId17"/>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bwMode="invGray">
          <a:xfrm>
            <a:off x="0" y="1524000"/>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prstClr val="white"/>
              </a:solidFill>
            </a:endParaRPr>
          </a:p>
        </p:txBody>
      </p:sp>
      <p:pic>
        <p:nvPicPr>
          <p:cNvPr id="11" name="Picture 10"/>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8600" y="210134"/>
            <a:ext cx="990600" cy="1013243"/>
          </a:xfrm>
          <a:prstGeom prst="rect">
            <a:avLst/>
          </a:prstGeom>
        </p:spPr>
      </p:pic>
      <p:sp>
        <p:nvSpPr>
          <p:cNvPr id="3" name="Text Placeholder 2"/>
          <p:cNvSpPr>
            <a:spLocks noGrp="1"/>
          </p:cNvSpPr>
          <p:nvPr>
            <p:ph type="body" idx="1"/>
          </p:nvPr>
        </p:nvSpPr>
        <p:spPr>
          <a:xfrm>
            <a:off x="457200" y="1828800"/>
            <a:ext cx="8229600" cy="4525963"/>
          </a:xfrm>
          <a:prstGeom prst="rect">
            <a:avLst/>
          </a:prstGeom>
          <a:solidFill>
            <a:srgbClr val="00133A"/>
          </a:solidFill>
          <a:ln w="38100">
            <a:solidFill>
              <a:srgbClr val="FFCC00"/>
            </a:solidFill>
          </a:ln>
        </p:spPr>
        <p:txBody>
          <a:bodyPr vert="horz" lIns="457200" tIns="274320" rIns="457200" bIns="274320" rtlCol="0" anchor="t">
            <a:normAutofit/>
          </a:body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0897199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Lst>
  <p:txStyles>
    <p:titleStyle>
      <a:lvl1pPr algn="ctr"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spcAft>
          <a:spcPts val="600"/>
        </a:spcAft>
        <a:buFont typeface="Wingdings" panose="05000000000000000000" pitchFamily="2" charset="2"/>
        <a:buChar char="§"/>
        <a:defRPr sz="3600" kern="1200">
          <a:solidFill>
            <a:schemeClr val="bg1"/>
          </a:solidFill>
          <a:latin typeface="+mn-lt"/>
          <a:ea typeface="+mn-ea"/>
          <a:cs typeface="+mn-cs"/>
        </a:defRPr>
      </a:lvl1pPr>
      <a:lvl2pPr marL="742950" indent="-285750" algn="l" defTabSz="914400" rtl="0" eaLnBrk="1" latinLnBrk="0" hangingPunct="1">
        <a:spcBef>
          <a:spcPct val="20000"/>
        </a:spcBef>
        <a:spcAft>
          <a:spcPts val="600"/>
        </a:spcAft>
        <a:buFont typeface="Wingdings" panose="05000000000000000000" pitchFamily="2" charset="2"/>
        <a:buChar char="§"/>
        <a:defRPr sz="32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1433513"/>
          </a:xfrm>
          <a:prstGeom prst="rect">
            <a:avLst/>
          </a:prstGeom>
          <a:solidFill>
            <a:srgbClr val="001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0" y="1433513"/>
            <a:ext cx="9144000" cy="5424487"/>
          </a:xfrm>
          <a:prstGeom prst="rect">
            <a:avLst/>
          </a:prstGeom>
          <a:blipFill>
            <a:blip r:embed="rId1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bwMode="invGray">
          <a:xfrm>
            <a:off x="0" y="1524000"/>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a:defRPr/>
            </a:pPr>
            <a:endParaRPr lang="en-US">
              <a:solidFill>
                <a:prstClr val="white"/>
              </a:solidFill>
            </a:endParaRPr>
          </a:p>
        </p:txBody>
      </p:sp>
      <p:pic>
        <p:nvPicPr>
          <p:cNvPr id="11" name="Picture 10"/>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8600" y="210134"/>
            <a:ext cx="990600" cy="1013243"/>
          </a:xfrm>
          <a:prstGeom prst="rect">
            <a:avLst/>
          </a:prstGeom>
        </p:spPr>
      </p:pic>
      <p:sp>
        <p:nvSpPr>
          <p:cNvPr id="3" name="Text Placeholder 2"/>
          <p:cNvSpPr>
            <a:spLocks noGrp="1"/>
          </p:cNvSpPr>
          <p:nvPr>
            <p:ph type="body" idx="1"/>
          </p:nvPr>
        </p:nvSpPr>
        <p:spPr>
          <a:xfrm>
            <a:off x="457200" y="1828800"/>
            <a:ext cx="8229600" cy="4525963"/>
          </a:xfrm>
          <a:prstGeom prst="rect">
            <a:avLst/>
          </a:prstGeom>
          <a:solidFill>
            <a:srgbClr val="00133A"/>
          </a:solidFill>
          <a:ln w="38100">
            <a:solidFill>
              <a:srgbClr val="FFCC00"/>
            </a:solidFill>
          </a:ln>
        </p:spPr>
        <p:txBody>
          <a:bodyPr vert="horz" lIns="457200" tIns="274320" rIns="457200" bIns="274320" rtlCol="0" anchor="t">
            <a:normAutofit/>
          </a:body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76276096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spcAft>
          <a:spcPts val="600"/>
        </a:spcAft>
        <a:buFont typeface="Wingdings" panose="05000000000000000000" pitchFamily="2" charset="2"/>
        <a:buChar char="§"/>
        <a:defRPr sz="3600" kern="1200">
          <a:solidFill>
            <a:schemeClr val="bg1"/>
          </a:solidFill>
          <a:latin typeface="+mn-lt"/>
          <a:ea typeface="+mn-ea"/>
          <a:cs typeface="+mn-cs"/>
        </a:defRPr>
      </a:lvl1pPr>
      <a:lvl2pPr marL="742950" indent="-285750" algn="l" defTabSz="914400" rtl="0" eaLnBrk="1" latinLnBrk="0" hangingPunct="1">
        <a:spcBef>
          <a:spcPct val="20000"/>
        </a:spcBef>
        <a:spcAft>
          <a:spcPts val="600"/>
        </a:spcAft>
        <a:buFont typeface="Wingdings" panose="05000000000000000000" pitchFamily="2" charset="2"/>
        <a:buChar char="§"/>
        <a:defRPr sz="32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4000">
              <a:srgbClr val="0063C7"/>
            </a:gs>
            <a:gs pos="36000">
              <a:srgbClr val="0000D6">
                <a:alpha val="90000"/>
              </a:srgbClr>
            </a:gs>
            <a:gs pos="86000">
              <a:srgbClr val="00194C"/>
            </a:gs>
          </a:gsLst>
          <a:path path="circle">
            <a:fillToRect t="100000" r="10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800">
                <a:solidFill>
                  <a:schemeClr val="bg1"/>
                </a:solidFill>
              </a:defRPr>
            </a:lvl1pPr>
          </a:lstStyle>
          <a:p>
            <a:fld id="{B006FB7F-EE5B-45C5-B599-7E5CA0C4516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644110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Lst>
  <p:txStyles>
    <p:titleStyle>
      <a:lvl1pPr algn="l" defTabSz="914400" rtl="0" eaLnBrk="1" latinLnBrk="0" hangingPunct="1">
        <a:lnSpc>
          <a:spcPct val="90000"/>
        </a:lnSpc>
        <a:spcBef>
          <a:spcPct val="0"/>
        </a:spcBef>
        <a:buNone/>
        <a:defRPr sz="4800" b="1" kern="1200">
          <a:ln w="3175">
            <a:solidFill>
              <a:schemeClr val="tx1"/>
            </a:solidFill>
          </a:ln>
          <a:solidFill>
            <a:schemeClr val="bg1"/>
          </a:solidFill>
          <a:effectLst>
            <a:outerShdw blurRad="38100" dist="38100" dir="2700000" algn="tl">
              <a:srgbClr val="000000">
                <a:alpha val="43137"/>
              </a:srgbClr>
            </a:outerShdw>
          </a:effectLst>
          <a:latin typeface="+mn-lt"/>
          <a:ea typeface="+mj-ea"/>
          <a:cs typeface="+mj-cs"/>
        </a:defRPr>
      </a:lvl1pPr>
    </p:titleStyle>
    <p:bodyStyle>
      <a:lvl1pPr marL="514350" indent="-514350" algn="l" defTabSz="914400" rtl="0" eaLnBrk="1" latinLnBrk="0" hangingPunct="1">
        <a:lnSpc>
          <a:spcPct val="90000"/>
        </a:lnSpc>
        <a:spcBef>
          <a:spcPts val="1000"/>
        </a:spcBef>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a:gsLst>
            <a:gs pos="4000">
              <a:srgbClr val="0063C7"/>
            </a:gs>
            <a:gs pos="36000">
              <a:srgbClr val="0000D6">
                <a:alpha val="90000"/>
              </a:srgbClr>
            </a:gs>
            <a:gs pos="86000">
              <a:srgbClr val="00194C"/>
            </a:gs>
          </a:gsLst>
          <a:path path="circle">
            <a:fillToRect t="100000" r="10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800">
                <a:solidFill>
                  <a:schemeClr val="bg1"/>
                </a:solidFill>
              </a:defRPr>
            </a:lvl1pPr>
          </a:lstStyle>
          <a:p>
            <a:fld id="{B006FB7F-EE5B-45C5-B599-7E5CA0C4516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9031369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Lst>
  <p:txStyles>
    <p:titleStyle>
      <a:lvl1pPr algn="l" defTabSz="914400" rtl="0" eaLnBrk="1" latinLnBrk="0" hangingPunct="1">
        <a:lnSpc>
          <a:spcPct val="90000"/>
        </a:lnSpc>
        <a:spcBef>
          <a:spcPct val="0"/>
        </a:spcBef>
        <a:buNone/>
        <a:defRPr sz="4800" b="1" kern="1200">
          <a:ln w="3175">
            <a:solidFill>
              <a:schemeClr val="tx1"/>
            </a:solidFill>
          </a:ln>
          <a:solidFill>
            <a:schemeClr val="bg1"/>
          </a:solidFill>
          <a:effectLst>
            <a:outerShdw blurRad="38100" dist="38100" dir="2700000" algn="tl">
              <a:srgbClr val="000000">
                <a:alpha val="43137"/>
              </a:srgbClr>
            </a:outerShdw>
          </a:effectLst>
          <a:latin typeface="+mn-lt"/>
          <a:ea typeface="+mj-ea"/>
          <a:cs typeface="+mj-cs"/>
        </a:defRPr>
      </a:lvl1pPr>
    </p:titleStyle>
    <p:bodyStyle>
      <a:lvl1pPr marL="514350" indent="-514350" algn="l" defTabSz="914400" rtl="0" eaLnBrk="1" latinLnBrk="0" hangingPunct="1">
        <a:lnSpc>
          <a:spcPct val="90000"/>
        </a:lnSpc>
        <a:spcBef>
          <a:spcPts val="1000"/>
        </a:spcBef>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a:gsLst>
            <a:gs pos="4000">
              <a:srgbClr val="0063C7"/>
            </a:gs>
            <a:gs pos="36000">
              <a:srgbClr val="0000D6">
                <a:alpha val="90000"/>
              </a:srgbClr>
            </a:gs>
            <a:gs pos="86000">
              <a:srgbClr val="00194C"/>
            </a:gs>
          </a:gsLst>
          <a:path path="circle">
            <a:fillToRect t="100000" r="10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800">
                <a:solidFill>
                  <a:schemeClr val="bg1"/>
                </a:solidFill>
              </a:defRPr>
            </a:lvl1pPr>
          </a:lstStyle>
          <a:p>
            <a:fld id="{B006FB7F-EE5B-45C5-B599-7E5CA0C4516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1185929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Lst>
  <p:txStyles>
    <p:titleStyle>
      <a:lvl1pPr algn="l" defTabSz="914400" rtl="0" eaLnBrk="1" latinLnBrk="0" hangingPunct="1">
        <a:lnSpc>
          <a:spcPct val="90000"/>
        </a:lnSpc>
        <a:spcBef>
          <a:spcPct val="0"/>
        </a:spcBef>
        <a:buNone/>
        <a:defRPr sz="4800" b="1" kern="1200">
          <a:ln w="3175">
            <a:solidFill>
              <a:schemeClr val="tx1"/>
            </a:solidFill>
          </a:ln>
          <a:solidFill>
            <a:schemeClr val="bg1"/>
          </a:solidFill>
          <a:effectLst>
            <a:outerShdw blurRad="38100" dist="38100" dir="2700000" algn="tl">
              <a:srgbClr val="000000">
                <a:alpha val="43137"/>
              </a:srgbClr>
            </a:outerShdw>
          </a:effectLst>
          <a:latin typeface="+mn-lt"/>
          <a:ea typeface="+mj-ea"/>
          <a:cs typeface="+mj-cs"/>
        </a:defRPr>
      </a:lvl1pPr>
    </p:titleStyle>
    <p:bodyStyle>
      <a:lvl1pPr marL="514350" indent="-514350" algn="l" defTabSz="914400" rtl="0" eaLnBrk="1" latinLnBrk="0" hangingPunct="1">
        <a:lnSpc>
          <a:spcPct val="90000"/>
        </a:lnSpc>
        <a:spcBef>
          <a:spcPts val="1000"/>
        </a:spcBef>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a:gsLst>
            <a:gs pos="4000">
              <a:srgbClr val="0063C7"/>
            </a:gs>
            <a:gs pos="36000">
              <a:srgbClr val="0000D6">
                <a:alpha val="90000"/>
              </a:srgbClr>
            </a:gs>
            <a:gs pos="86000">
              <a:srgbClr val="00194C"/>
            </a:gs>
          </a:gsLst>
          <a:path path="circle">
            <a:fillToRect t="100000" r="10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800">
                <a:solidFill>
                  <a:schemeClr val="bg1"/>
                </a:solidFill>
              </a:defRPr>
            </a:lvl1pPr>
          </a:lstStyle>
          <a:p>
            <a:fld id="{B006FB7F-EE5B-45C5-B599-7E5CA0C4516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3665372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Lst>
  <p:txStyles>
    <p:titleStyle>
      <a:lvl1pPr algn="l" defTabSz="914400" rtl="0" eaLnBrk="1" latinLnBrk="0" hangingPunct="1">
        <a:lnSpc>
          <a:spcPct val="90000"/>
        </a:lnSpc>
        <a:spcBef>
          <a:spcPct val="0"/>
        </a:spcBef>
        <a:buNone/>
        <a:defRPr sz="4800" b="1" kern="1200">
          <a:ln w="3175">
            <a:solidFill>
              <a:schemeClr val="tx1"/>
            </a:solidFill>
          </a:ln>
          <a:solidFill>
            <a:schemeClr val="bg1"/>
          </a:solidFill>
          <a:effectLst>
            <a:outerShdw blurRad="38100" dist="38100" dir="2700000" algn="tl">
              <a:srgbClr val="000000">
                <a:alpha val="43137"/>
              </a:srgbClr>
            </a:outerShdw>
          </a:effectLst>
          <a:latin typeface="+mn-lt"/>
          <a:ea typeface="+mj-ea"/>
          <a:cs typeface="+mj-cs"/>
        </a:defRPr>
      </a:lvl1pPr>
    </p:titleStyle>
    <p:bodyStyle>
      <a:lvl1pPr marL="514350" indent="-514350" algn="l" defTabSz="914400" rtl="0" eaLnBrk="1" latinLnBrk="0" hangingPunct="1">
        <a:lnSpc>
          <a:spcPct val="90000"/>
        </a:lnSpc>
        <a:spcBef>
          <a:spcPts val="1000"/>
        </a:spcBef>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a:gsLst>
            <a:gs pos="4000">
              <a:srgbClr val="0063C7"/>
            </a:gs>
            <a:gs pos="36000">
              <a:srgbClr val="0000D6">
                <a:alpha val="90000"/>
              </a:srgbClr>
            </a:gs>
            <a:gs pos="86000">
              <a:srgbClr val="00194C"/>
            </a:gs>
          </a:gsLst>
          <a:path path="circle">
            <a:fillToRect t="100000" r="10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800">
                <a:solidFill>
                  <a:schemeClr val="bg1"/>
                </a:solidFill>
              </a:defRPr>
            </a:lvl1pPr>
          </a:lstStyle>
          <a:p>
            <a:fld id="{B006FB7F-EE5B-45C5-B599-7E5CA0C4516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11308933"/>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Lst>
  <p:txStyles>
    <p:titleStyle>
      <a:lvl1pPr algn="l" defTabSz="914400" rtl="0" eaLnBrk="1" latinLnBrk="0" hangingPunct="1">
        <a:lnSpc>
          <a:spcPct val="90000"/>
        </a:lnSpc>
        <a:spcBef>
          <a:spcPct val="0"/>
        </a:spcBef>
        <a:buNone/>
        <a:defRPr sz="4800" b="1" kern="1200">
          <a:ln w="3175">
            <a:solidFill>
              <a:schemeClr val="tx1"/>
            </a:solidFill>
          </a:ln>
          <a:solidFill>
            <a:schemeClr val="bg1"/>
          </a:solidFill>
          <a:effectLst>
            <a:outerShdw blurRad="38100" dist="38100" dir="2700000" algn="tl">
              <a:srgbClr val="000000">
                <a:alpha val="43137"/>
              </a:srgbClr>
            </a:outerShdw>
          </a:effectLst>
          <a:latin typeface="+mn-lt"/>
          <a:ea typeface="+mj-ea"/>
          <a:cs typeface="+mj-cs"/>
        </a:defRPr>
      </a:lvl1pPr>
    </p:titleStyle>
    <p:bodyStyle>
      <a:lvl1pPr marL="514350" indent="-514350" algn="l" defTabSz="914400" rtl="0" eaLnBrk="1" latinLnBrk="0" hangingPunct="1">
        <a:lnSpc>
          <a:spcPct val="90000"/>
        </a:lnSpc>
        <a:spcBef>
          <a:spcPts val="1000"/>
        </a:spcBef>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slideLayout" Target="../slideLayouts/slideLayout69.xml"/><Relationship Id="rId4" Type="http://schemas.openxmlformats.org/officeDocument/2006/relationships/tags" Target="../tags/tag1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25.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slideLayout" Target="../slideLayouts/slideLayout83.xml"/></Relationships>
</file>

<file path=ppt/slides/_rels/slide27.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slideLayout" Target="../slideLayouts/slideLayout62.xml"/><Relationship Id="rId5" Type="http://schemas.openxmlformats.org/officeDocument/2006/relationships/tags" Target="../tags/tag24.xml"/><Relationship Id="rId4" Type="http://schemas.openxmlformats.org/officeDocument/2006/relationships/tags" Target="../tags/tag23.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3" Type="http://schemas.openxmlformats.org/officeDocument/2006/relationships/control" Target="../activeX/activeX1.xml"/><Relationship Id="rId7" Type="http://schemas.openxmlformats.org/officeDocument/2006/relationships/image" Target="../media/image14.w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Layout" Target="../slideLayouts/slideLayout72.xml"/></Relationships>
</file>

<file path=ppt/slides/_rels/slide40.xml.rels><?xml version="1.0" encoding="UTF-8" standalone="yes"?>
<Relationships xmlns="http://schemas.openxmlformats.org/package/2006/relationships"><Relationship Id="rId3" Type="http://schemas.openxmlformats.org/officeDocument/2006/relationships/control" Target="../activeX/activeX2.xml"/><Relationship Id="rId7" Type="http://schemas.openxmlformats.org/officeDocument/2006/relationships/image" Target="../media/image14.wmf"/><Relationship Id="rId2" Type="http://schemas.openxmlformats.org/officeDocument/2006/relationships/tags" Target="../tags/tag31.xml"/><Relationship Id="rId1" Type="http://schemas.openxmlformats.org/officeDocument/2006/relationships/vmlDrawing" Target="../drawings/vmlDrawing2.v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Layout" Target="../slideLayouts/slideLayout7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64.xml"/><Relationship Id="rId1" Type="http://schemas.openxmlformats.org/officeDocument/2006/relationships/tags" Target="../tags/tag3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64.xml"/><Relationship Id="rId1" Type="http://schemas.openxmlformats.org/officeDocument/2006/relationships/tags" Target="../tags/tag33.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64.xml"/><Relationship Id="rId1" Type="http://schemas.openxmlformats.org/officeDocument/2006/relationships/tags" Target="../tags/tag3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slideLayout" Target="../slideLayouts/slideLayout62.xml"/><Relationship Id="rId4" Type="http://schemas.openxmlformats.org/officeDocument/2006/relationships/tags" Target="../tags/tag9.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352800"/>
            <a:ext cx="8839200" cy="762000"/>
          </a:xfrm>
        </p:spPr>
        <p:txBody>
          <a:bodyPr>
            <a:noAutofit/>
          </a:bodyPr>
          <a:lstStyle/>
          <a:p>
            <a:r>
              <a:rPr lang="en-US" sz="3200" dirty="0" smtClean="0"/>
              <a:t>Unit II – Leadership Skills</a:t>
            </a:r>
            <a:endParaRPr lang="en-US" sz="3200" dirty="0">
              <a:solidFill>
                <a:srgbClr val="FFC000"/>
              </a:solidFill>
            </a:endParaRPr>
          </a:p>
        </p:txBody>
      </p:sp>
      <p:sp>
        <p:nvSpPr>
          <p:cNvPr id="3" name="TextBox 2"/>
          <p:cNvSpPr txBox="1"/>
          <p:nvPr/>
        </p:nvSpPr>
        <p:spPr>
          <a:xfrm>
            <a:off x="62552" y="4038600"/>
            <a:ext cx="9067800" cy="523220"/>
          </a:xfrm>
          <a:prstGeom prst="rect">
            <a:avLst/>
          </a:prstGeom>
          <a:noFill/>
        </p:spPr>
        <p:txBody>
          <a:bodyPr wrap="square" rtlCol="0">
            <a:spAutoFit/>
          </a:bodyPr>
          <a:lstStyle/>
          <a:p>
            <a:pPr algn="ctr"/>
            <a:r>
              <a:rPr lang="en-US" sz="2800" b="1" dirty="0" smtClean="0">
                <a:solidFill>
                  <a:prstClr val="white"/>
                </a:solidFill>
              </a:rPr>
              <a:t>Chapter 2  - Leadership</a:t>
            </a:r>
            <a:endParaRPr lang="en-US" sz="2800" b="1" dirty="0">
              <a:solidFill>
                <a:prstClr val="white"/>
              </a:solidFill>
            </a:endParaRPr>
          </a:p>
        </p:txBody>
      </p:sp>
      <p:sp>
        <p:nvSpPr>
          <p:cNvPr id="4" name="TextBox 3"/>
          <p:cNvSpPr txBox="1"/>
          <p:nvPr/>
        </p:nvSpPr>
        <p:spPr>
          <a:xfrm>
            <a:off x="0" y="4599920"/>
            <a:ext cx="9144000" cy="523220"/>
          </a:xfrm>
          <a:prstGeom prst="rect">
            <a:avLst/>
          </a:prstGeom>
          <a:noFill/>
        </p:spPr>
        <p:txBody>
          <a:bodyPr wrap="square" rtlCol="0">
            <a:spAutoFit/>
          </a:bodyPr>
          <a:lstStyle/>
          <a:p>
            <a:pPr algn="ctr"/>
            <a:r>
              <a:rPr lang="en-US" sz="2800" dirty="0" smtClean="0">
                <a:solidFill>
                  <a:srgbClr val="FFC000"/>
                </a:solidFill>
              </a:rPr>
              <a:t>Section 2 – Effective Leadership</a:t>
            </a:r>
            <a:endParaRPr lang="en-US" sz="2800" dirty="0">
              <a:solidFill>
                <a:srgbClr val="FFC000"/>
              </a:solidFill>
            </a:endParaRPr>
          </a:p>
        </p:txBody>
      </p:sp>
    </p:spTree>
    <p:extLst>
      <p:ext uri="{BB962C8B-B14F-4D97-AF65-F5344CB8AC3E}">
        <p14:creationId xmlns:p14="http://schemas.microsoft.com/office/powerpoint/2010/main" val="10150491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in text"/>
          <p:cNvSpPr txBox="1"/>
          <p:nvPr/>
        </p:nvSpPr>
        <p:spPr>
          <a:xfrm>
            <a:off x="704332" y="2284678"/>
            <a:ext cx="7998234" cy="3970318"/>
          </a:xfrm>
          <a:prstGeom prst="rect">
            <a:avLst/>
          </a:prstGeom>
          <a:noFill/>
        </p:spPr>
        <p:txBody>
          <a:bodyPr wrap="square" rtlCol="0">
            <a:spAutoFit/>
          </a:bodyPr>
          <a:lstStyle/>
          <a:p>
            <a:pPr lvl="0"/>
            <a:r>
              <a:rPr lang="en-US" sz="2800" dirty="0" smtClean="0">
                <a:solidFill>
                  <a:prstClr val="white"/>
                </a:solidFill>
              </a:rPr>
              <a:t>Loyalty is faithfulness or allegiance, and it applies to superiors, peers and subordinates.</a:t>
            </a:r>
          </a:p>
          <a:p>
            <a:pPr lvl="0"/>
            <a:endParaRPr lang="en-US" sz="2800" dirty="0">
              <a:solidFill>
                <a:prstClr val="white"/>
              </a:solidFill>
            </a:endParaRPr>
          </a:p>
          <a:p>
            <a:pPr lvl="0"/>
            <a:r>
              <a:rPr lang="en-US" sz="2800" dirty="0" smtClean="0">
                <a:solidFill>
                  <a:prstClr val="white"/>
                </a:solidFill>
              </a:rPr>
              <a:t>Leaders who are loyal to their team members will find that their team members will in turn show the same loyalty to them.  </a:t>
            </a:r>
          </a:p>
          <a:p>
            <a:pPr lvl="0"/>
            <a:endParaRPr lang="en-US" sz="2800" dirty="0">
              <a:solidFill>
                <a:prstClr val="white"/>
              </a:solidFill>
            </a:endParaRPr>
          </a:p>
          <a:p>
            <a:pPr lvl="0"/>
            <a:r>
              <a:rPr lang="en-US" sz="2800" dirty="0" smtClean="0">
                <a:solidFill>
                  <a:prstClr val="white"/>
                </a:solidFill>
              </a:rPr>
              <a:t>Loyalty goes a long way toward building a strong team.</a:t>
            </a:r>
            <a:endParaRPr lang="en-US" sz="2800" dirty="0">
              <a:solidFill>
                <a:prstClr val="white"/>
              </a:solidFill>
            </a:endParaRPr>
          </a:p>
        </p:txBody>
      </p:sp>
      <p:sp>
        <p:nvSpPr>
          <p:cNvPr id="9" name="Text Placeholder 6"/>
          <p:cNvSpPr>
            <a:spLocks noGrp="1"/>
          </p:cNvSpPr>
          <p:nvPr>
            <p:ph type="body" sz="quarter" idx="12"/>
          </p:nvPr>
        </p:nvSpPr>
        <p:spPr>
          <a:xfrm>
            <a:off x="1466850" y="426541"/>
            <a:ext cx="7315200" cy="609600"/>
          </a:xfrm>
        </p:spPr>
        <p:txBody>
          <a:bodyPr>
            <a:normAutofit/>
          </a:bodyPr>
          <a:lstStyle/>
          <a:p>
            <a:r>
              <a:rPr lang="en-US" sz="4000" dirty="0" smtClean="0"/>
              <a:t>Leadership Traits - Loyalty</a:t>
            </a:r>
            <a:endParaRPr lang="en-US" sz="4000" dirty="0"/>
          </a:p>
        </p:txBody>
      </p:sp>
    </p:spTree>
    <p:extLst>
      <p:ext uri="{BB962C8B-B14F-4D97-AF65-F5344CB8AC3E}">
        <p14:creationId xmlns:p14="http://schemas.microsoft.com/office/powerpoint/2010/main" val="35424458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in text"/>
          <p:cNvSpPr txBox="1"/>
          <p:nvPr/>
        </p:nvSpPr>
        <p:spPr>
          <a:xfrm>
            <a:off x="704332" y="2345112"/>
            <a:ext cx="7998234" cy="1384995"/>
          </a:xfrm>
          <a:prstGeom prst="rect">
            <a:avLst/>
          </a:prstGeom>
          <a:noFill/>
        </p:spPr>
        <p:txBody>
          <a:bodyPr wrap="square" rtlCol="0">
            <a:spAutoFit/>
          </a:bodyPr>
          <a:lstStyle/>
          <a:p>
            <a:pPr lvl="0"/>
            <a:r>
              <a:rPr lang="en-US" sz="2800" dirty="0" smtClean="0">
                <a:solidFill>
                  <a:prstClr val="white"/>
                </a:solidFill>
              </a:rPr>
              <a:t>A leader must set an example for the team of total dedication to the United States, the Navy and the team.  </a:t>
            </a:r>
          </a:p>
        </p:txBody>
      </p:sp>
      <p:sp>
        <p:nvSpPr>
          <p:cNvPr id="6" name="text2"/>
          <p:cNvSpPr txBox="1"/>
          <p:nvPr/>
        </p:nvSpPr>
        <p:spPr>
          <a:xfrm>
            <a:off x="4020346" y="3552505"/>
            <a:ext cx="4552154" cy="2677656"/>
          </a:xfrm>
          <a:prstGeom prst="rect">
            <a:avLst/>
          </a:prstGeom>
          <a:noFill/>
        </p:spPr>
        <p:txBody>
          <a:bodyPr wrap="square" rtlCol="0">
            <a:spAutoFit/>
          </a:bodyPr>
          <a:lstStyle/>
          <a:p>
            <a:pPr lvl="0"/>
            <a:r>
              <a:rPr lang="en-US" sz="2800" dirty="0" smtClean="0">
                <a:solidFill>
                  <a:prstClr val="white"/>
                </a:solidFill>
              </a:rPr>
              <a:t>Commitment applies in situations where a person makes a conscious decision to stay the course in supporting  a team- mate, a cause, a task or a mission.</a:t>
            </a:r>
          </a:p>
        </p:txBody>
      </p:sp>
      <p:pic>
        <p:nvPicPr>
          <p:cNvPr id="4098" name="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496" y="3937439"/>
            <a:ext cx="2827752" cy="1880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Placeholder 6"/>
          <p:cNvSpPr>
            <a:spLocks noGrp="1"/>
          </p:cNvSpPr>
          <p:nvPr>
            <p:ph type="body" sz="quarter" idx="12"/>
          </p:nvPr>
        </p:nvSpPr>
        <p:spPr>
          <a:xfrm>
            <a:off x="1466850" y="426541"/>
            <a:ext cx="7315200" cy="609600"/>
          </a:xfrm>
        </p:spPr>
        <p:txBody>
          <a:bodyPr>
            <a:normAutofit/>
          </a:bodyPr>
          <a:lstStyle/>
          <a:p>
            <a:r>
              <a:rPr lang="en-US" sz="4000" dirty="0" smtClean="0"/>
              <a:t>Leadership Traits - Commitment</a:t>
            </a:r>
            <a:endParaRPr lang="en-US" sz="4000" dirty="0"/>
          </a:p>
        </p:txBody>
      </p:sp>
    </p:spTree>
    <p:extLst>
      <p:ext uri="{BB962C8B-B14F-4D97-AF65-F5344CB8AC3E}">
        <p14:creationId xmlns:p14="http://schemas.microsoft.com/office/powerpoint/2010/main" val="20113499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re value text"/>
          <p:cNvSpPr/>
          <p:nvPr/>
        </p:nvSpPr>
        <p:spPr>
          <a:xfrm>
            <a:off x="4428600" y="4367024"/>
            <a:ext cx="3416192" cy="954107"/>
          </a:xfrm>
          <a:prstGeom prst="rect">
            <a:avLst/>
          </a:prstGeom>
        </p:spPr>
        <p:txBody>
          <a:bodyPr wrap="none">
            <a:spAutoFit/>
          </a:bodyPr>
          <a:lstStyle/>
          <a:p>
            <a:pPr lvl="0" algn="ctr"/>
            <a:r>
              <a:rPr lang="en-US" sz="2800" dirty="0">
                <a:solidFill>
                  <a:prstClr val="white"/>
                </a:solidFill>
              </a:rPr>
              <a:t>Commitment is also a </a:t>
            </a:r>
            <a:endParaRPr lang="en-US" sz="2800" dirty="0" smtClean="0">
              <a:solidFill>
                <a:prstClr val="white"/>
              </a:solidFill>
            </a:endParaRPr>
          </a:p>
          <a:p>
            <a:pPr lvl="0" algn="ctr"/>
            <a:r>
              <a:rPr lang="en-US" sz="2800" dirty="0" smtClean="0">
                <a:solidFill>
                  <a:prstClr val="white"/>
                </a:solidFill>
              </a:rPr>
              <a:t>Navy </a:t>
            </a:r>
            <a:r>
              <a:rPr lang="en-US" sz="2800" dirty="0">
                <a:solidFill>
                  <a:prstClr val="white"/>
                </a:solidFill>
              </a:rPr>
              <a:t>Core Value.</a:t>
            </a:r>
          </a:p>
        </p:txBody>
      </p:sp>
      <p:sp>
        <p:nvSpPr>
          <p:cNvPr id="8" name="main text"/>
          <p:cNvSpPr txBox="1"/>
          <p:nvPr/>
        </p:nvSpPr>
        <p:spPr>
          <a:xfrm>
            <a:off x="704332" y="2345112"/>
            <a:ext cx="7998234" cy="1384995"/>
          </a:xfrm>
          <a:prstGeom prst="rect">
            <a:avLst/>
          </a:prstGeom>
          <a:noFill/>
        </p:spPr>
        <p:txBody>
          <a:bodyPr wrap="square" rtlCol="0">
            <a:spAutoFit/>
          </a:bodyPr>
          <a:lstStyle/>
          <a:p>
            <a:pPr lvl="0"/>
            <a:r>
              <a:rPr lang="en-US" sz="2800" dirty="0" smtClean="0">
                <a:solidFill>
                  <a:prstClr val="white"/>
                </a:solidFill>
              </a:rPr>
              <a:t>A leader must set an example for the team of total dedication to the United States, the Navy and the team.  </a:t>
            </a:r>
          </a:p>
        </p:txBody>
      </p:sp>
      <p:pic>
        <p:nvPicPr>
          <p:cNvPr id="4098" name="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496" y="3937439"/>
            <a:ext cx="2827752" cy="1880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Placeholder 6"/>
          <p:cNvSpPr>
            <a:spLocks noGrp="1"/>
          </p:cNvSpPr>
          <p:nvPr>
            <p:ph type="body" sz="quarter" idx="12"/>
          </p:nvPr>
        </p:nvSpPr>
        <p:spPr>
          <a:xfrm>
            <a:off x="1466850" y="426541"/>
            <a:ext cx="7315200" cy="609600"/>
          </a:xfrm>
        </p:spPr>
        <p:txBody>
          <a:bodyPr>
            <a:normAutofit/>
          </a:bodyPr>
          <a:lstStyle/>
          <a:p>
            <a:r>
              <a:rPr lang="en-US" sz="4000" dirty="0" smtClean="0"/>
              <a:t>Leadership Traits - Commitment</a:t>
            </a:r>
            <a:endParaRPr lang="en-US" sz="4000" dirty="0"/>
          </a:p>
        </p:txBody>
      </p:sp>
    </p:spTree>
    <p:extLst>
      <p:ext uri="{BB962C8B-B14F-4D97-AF65-F5344CB8AC3E}">
        <p14:creationId xmlns:p14="http://schemas.microsoft.com/office/powerpoint/2010/main" val="3375608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in text"/>
          <p:cNvSpPr txBox="1"/>
          <p:nvPr/>
        </p:nvSpPr>
        <p:spPr>
          <a:xfrm>
            <a:off x="704332" y="2249862"/>
            <a:ext cx="7998234" cy="3970318"/>
          </a:xfrm>
          <a:prstGeom prst="rect">
            <a:avLst/>
          </a:prstGeom>
          <a:noFill/>
        </p:spPr>
        <p:txBody>
          <a:bodyPr wrap="square" rtlCol="0">
            <a:spAutoFit/>
          </a:bodyPr>
          <a:lstStyle/>
          <a:p>
            <a:pPr lvl="0"/>
            <a:r>
              <a:rPr lang="en-US" sz="2800" dirty="0" smtClean="0">
                <a:solidFill>
                  <a:prstClr val="white"/>
                </a:solidFill>
              </a:rPr>
              <a:t>Enthusiasm and drive to take initiative make up energy.   It is both mental and physical conditioning to get the job done.</a:t>
            </a:r>
          </a:p>
          <a:p>
            <a:pPr lvl="0"/>
            <a:endParaRPr lang="en-US" sz="2800" dirty="0" smtClean="0">
              <a:solidFill>
                <a:prstClr val="white"/>
              </a:solidFill>
            </a:endParaRPr>
          </a:p>
          <a:p>
            <a:pPr lvl="0"/>
            <a:r>
              <a:rPr lang="en-US" sz="2800" dirty="0" smtClean="0">
                <a:solidFill>
                  <a:prstClr val="white"/>
                </a:solidFill>
              </a:rPr>
              <a:t>The ad slogan “Just Do It” sums up applying your energy to the goals of your team and mission.</a:t>
            </a:r>
          </a:p>
          <a:p>
            <a:pPr lvl="0"/>
            <a:endParaRPr lang="en-US" sz="2800" dirty="0" smtClean="0">
              <a:solidFill>
                <a:prstClr val="white"/>
              </a:solidFill>
            </a:endParaRPr>
          </a:p>
          <a:p>
            <a:pPr lvl="0"/>
            <a:r>
              <a:rPr lang="en-US" sz="2800" dirty="0" smtClean="0">
                <a:solidFill>
                  <a:prstClr val="white"/>
                </a:solidFill>
              </a:rPr>
              <a:t>It’s important to apply your energy to persevere even when conditions aren’t  optimal or convenient.</a:t>
            </a:r>
            <a:endParaRPr lang="en-US" sz="2800" dirty="0">
              <a:solidFill>
                <a:prstClr val="white"/>
              </a:solidFill>
            </a:endParaRPr>
          </a:p>
        </p:txBody>
      </p:sp>
      <p:sp>
        <p:nvSpPr>
          <p:cNvPr id="9" name="Text Placeholder 6"/>
          <p:cNvSpPr>
            <a:spLocks noGrp="1"/>
          </p:cNvSpPr>
          <p:nvPr>
            <p:ph type="body" sz="quarter" idx="12"/>
          </p:nvPr>
        </p:nvSpPr>
        <p:spPr>
          <a:xfrm>
            <a:off x="1466850" y="426541"/>
            <a:ext cx="7315200" cy="609600"/>
          </a:xfrm>
        </p:spPr>
        <p:txBody>
          <a:bodyPr>
            <a:normAutofit/>
          </a:bodyPr>
          <a:lstStyle/>
          <a:p>
            <a:r>
              <a:rPr lang="en-US" sz="4000" dirty="0" smtClean="0"/>
              <a:t>Leadership Traits - Energy</a:t>
            </a:r>
            <a:endParaRPr lang="en-US" sz="4000" dirty="0"/>
          </a:p>
        </p:txBody>
      </p:sp>
    </p:spTree>
    <p:extLst>
      <p:ext uri="{BB962C8B-B14F-4D97-AF65-F5344CB8AC3E}">
        <p14:creationId xmlns:p14="http://schemas.microsoft.com/office/powerpoint/2010/main" val="11620172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in text"/>
          <p:cNvSpPr txBox="1"/>
          <p:nvPr/>
        </p:nvSpPr>
        <p:spPr>
          <a:xfrm>
            <a:off x="704332" y="2268912"/>
            <a:ext cx="7998234" cy="3970318"/>
          </a:xfrm>
          <a:prstGeom prst="rect">
            <a:avLst/>
          </a:prstGeom>
          <a:noFill/>
        </p:spPr>
        <p:txBody>
          <a:bodyPr wrap="square" rtlCol="0">
            <a:spAutoFit/>
          </a:bodyPr>
          <a:lstStyle/>
          <a:p>
            <a:pPr lvl="0"/>
            <a:r>
              <a:rPr lang="en-US" sz="2800" dirty="0" smtClean="0">
                <a:solidFill>
                  <a:prstClr val="white"/>
                </a:solidFill>
              </a:rPr>
              <a:t>A decisive leader has the self-confidence to act on a timely basis, then communicate those decisions to the team.</a:t>
            </a:r>
          </a:p>
          <a:p>
            <a:pPr lvl="0"/>
            <a:endParaRPr lang="en-US" sz="2800" dirty="0">
              <a:solidFill>
                <a:prstClr val="white"/>
              </a:solidFill>
            </a:endParaRPr>
          </a:p>
          <a:p>
            <a:pPr lvl="0"/>
            <a:r>
              <a:rPr lang="en-US" sz="2800" dirty="0" smtClean="0">
                <a:solidFill>
                  <a:prstClr val="white"/>
                </a:solidFill>
              </a:rPr>
              <a:t>He/she must also accept responsibility for the outcome of the path he/she has chosen for the team.</a:t>
            </a:r>
          </a:p>
          <a:p>
            <a:pPr lvl="0"/>
            <a:endParaRPr lang="en-US" sz="2800" dirty="0">
              <a:solidFill>
                <a:prstClr val="white"/>
              </a:solidFill>
            </a:endParaRPr>
          </a:p>
          <a:p>
            <a:pPr lvl="0"/>
            <a:r>
              <a:rPr lang="en-US" sz="2800" dirty="0" smtClean="0">
                <a:solidFill>
                  <a:prstClr val="white"/>
                </a:solidFill>
              </a:rPr>
              <a:t>It’s important to make a decision and stand behind it, no matter what.</a:t>
            </a:r>
            <a:endParaRPr lang="en-US" sz="2800" dirty="0">
              <a:solidFill>
                <a:prstClr val="white"/>
              </a:solidFill>
            </a:endParaRPr>
          </a:p>
        </p:txBody>
      </p:sp>
      <p:sp>
        <p:nvSpPr>
          <p:cNvPr id="9" name="Text Placeholder 6"/>
          <p:cNvSpPr>
            <a:spLocks noGrp="1"/>
          </p:cNvSpPr>
          <p:nvPr>
            <p:ph type="body" sz="quarter" idx="12"/>
          </p:nvPr>
        </p:nvSpPr>
        <p:spPr>
          <a:xfrm>
            <a:off x="1466850" y="426541"/>
            <a:ext cx="7315200" cy="609600"/>
          </a:xfrm>
        </p:spPr>
        <p:txBody>
          <a:bodyPr>
            <a:normAutofit/>
          </a:bodyPr>
          <a:lstStyle/>
          <a:p>
            <a:r>
              <a:rPr lang="en-US" sz="4000" dirty="0" smtClean="0"/>
              <a:t>Leadership Traits - Decisiveness</a:t>
            </a:r>
            <a:endParaRPr lang="en-US" sz="4000" dirty="0"/>
          </a:p>
        </p:txBody>
      </p:sp>
    </p:spTree>
    <p:extLst>
      <p:ext uri="{BB962C8B-B14F-4D97-AF65-F5344CB8AC3E}">
        <p14:creationId xmlns:p14="http://schemas.microsoft.com/office/powerpoint/2010/main" val="22728987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urage"/>
          <p:cNvSpPr/>
          <p:nvPr/>
        </p:nvSpPr>
        <p:spPr>
          <a:xfrm>
            <a:off x="2749819" y="4047719"/>
            <a:ext cx="1344792" cy="523220"/>
          </a:xfrm>
          <a:prstGeom prst="rect">
            <a:avLst/>
          </a:prstGeom>
        </p:spPr>
        <p:txBody>
          <a:bodyPr wrap="none">
            <a:spAutoFit/>
          </a:bodyPr>
          <a:lstStyle/>
          <a:p>
            <a:r>
              <a:rPr lang="en-US" sz="2800" dirty="0">
                <a:solidFill>
                  <a:srgbClr val="FFC000"/>
                </a:solidFill>
              </a:rPr>
              <a:t>courage</a:t>
            </a:r>
          </a:p>
        </p:txBody>
      </p:sp>
      <p:sp>
        <p:nvSpPr>
          <p:cNvPr id="8" name="main text"/>
          <p:cNvSpPr txBox="1"/>
          <p:nvPr/>
        </p:nvSpPr>
        <p:spPr>
          <a:xfrm>
            <a:off x="704332" y="2345112"/>
            <a:ext cx="7998234" cy="3539430"/>
          </a:xfrm>
          <a:prstGeom prst="rect">
            <a:avLst/>
          </a:prstGeom>
          <a:noFill/>
        </p:spPr>
        <p:txBody>
          <a:bodyPr wrap="square" rtlCol="0">
            <a:spAutoFit/>
          </a:bodyPr>
          <a:lstStyle/>
          <a:p>
            <a:pPr lvl="0"/>
            <a:r>
              <a:rPr lang="en-US" sz="2800" dirty="0" smtClean="0">
                <a:solidFill>
                  <a:prstClr val="white"/>
                </a:solidFill>
              </a:rPr>
              <a:t>A selfless leader sacrifices personal needs and wants, for the greater good of the team or cause.  </a:t>
            </a:r>
          </a:p>
          <a:p>
            <a:pPr lvl="0"/>
            <a:endParaRPr lang="en-US" sz="2800" dirty="0">
              <a:solidFill>
                <a:prstClr val="white"/>
              </a:solidFill>
            </a:endParaRPr>
          </a:p>
          <a:p>
            <a:pPr lvl="0"/>
            <a:r>
              <a:rPr lang="en-US" sz="2800" dirty="0" smtClean="0">
                <a:solidFill>
                  <a:prstClr val="white"/>
                </a:solidFill>
              </a:rPr>
              <a:t>Sometimes it’s necessary to make difficult decisions, requiring the ________ to face and overcome difficulties and physical dangers.</a:t>
            </a:r>
          </a:p>
          <a:p>
            <a:pPr lvl="0"/>
            <a:endParaRPr lang="en-US" sz="2800" dirty="0">
              <a:solidFill>
                <a:prstClr val="white"/>
              </a:solidFill>
            </a:endParaRPr>
          </a:p>
          <a:p>
            <a:pPr lvl="0"/>
            <a:r>
              <a:rPr lang="en-US" sz="2800" dirty="0">
                <a:solidFill>
                  <a:prstClr val="white"/>
                </a:solidFill>
              </a:rPr>
              <a:t>This is a trait that’s </a:t>
            </a:r>
            <a:r>
              <a:rPr lang="en-US" sz="2800" dirty="0">
                <a:solidFill>
                  <a:srgbClr val="FFC000"/>
                </a:solidFill>
              </a:rPr>
              <a:t>essential</a:t>
            </a:r>
            <a:r>
              <a:rPr lang="en-US" sz="2800" dirty="0">
                <a:solidFill>
                  <a:prstClr val="white"/>
                </a:solidFill>
              </a:rPr>
              <a:t> to military service.</a:t>
            </a:r>
          </a:p>
        </p:txBody>
      </p:sp>
      <p:sp>
        <p:nvSpPr>
          <p:cNvPr id="9" name="Text Placeholder 6"/>
          <p:cNvSpPr>
            <a:spLocks noGrp="1"/>
          </p:cNvSpPr>
          <p:nvPr>
            <p:ph type="body" sz="quarter" idx="12"/>
          </p:nvPr>
        </p:nvSpPr>
        <p:spPr>
          <a:xfrm>
            <a:off x="1466850" y="426541"/>
            <a:ext cx="7315200" cy="609600"/>
          </a:xfrm>
        </p:spPr>
        <p:txBody>
          <a:bodyPr>
            <a:normAutofit/>
          </a:bodyPr>
          <a:lstStyle/>
          <a:p>
            <a:r>
              <a:rPr lang="en-US" sz="4000" dirty="0" smtClean="0"/>
              <a:t>Leadership Traits - Selflessness</a:t>
            </a:r>
            <a:endParaRPr lang="en-US" sz="4000" dirty="0"/>
          </a:p>
        </p:txBody>
      </p:sp>
    </p:spTree>
    <p:extLst>
      <p:ext uri="{BB962C8B-B14F-4D97-AF65-F5344CB8AC3E}">
        <p14:creationId xmlns:p14="http://schemas.microsoft.com/office/powerpoint/2010/main" val="152055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1006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rmAutofit/>
          </a:bodyPr>
          <a:lstStyle/>
          <a:p>
            <a:r>
              <a:rPr lang="en-US" sz="4000" dirty="0" smtClean="0"/>
              <a:t>In the heat of the moment, do you think you would have done what Alex did? (Be honest!) It seemed like the right thing to do…</a:t>
            </a:r>
            <a:endParaRPr lang="en-US" sz="4000" dirty="0"/>
          </a:p>
        </p:txBody>
      </p:sp>
      <p:sp>
        <p:nvSpPr>
          <p:cNvPr id="3" name="TPAnswers"/>
          <p:cNvSpPr>
            <a:spLocks noGrp="1"/>
          </p:cNvSpPr>
          <p:nvPr>
            <p:ph type="body" idx="1"/>
            <p:custDataLst>
              <p:tags r:id="rId2"/>
            </p:custDataLst>
          </p:nvPr>
        </p:nvSpPr>
        <p:spPr>
          <a:xfrm>
            <a:off x="762000" y="3035431"/>
            <a:ext cx="6939699" cy="3141531"/>
          </a:xfrm>
        </p:spPr>
        <p:txBody>
          <a:bodyPr>
            <a:noAutofit/>
          </a:bodyPr>
          <a:lstStyle/>
          <a:p>
            <a:pPr marL="639763" indent="-639763">
              <a:lnSpc>
                <a:spcPct val="100000"/>
              </a:lnSpc>
              <a:spcBef>
                <a:spcPct val="20000"/>
              </a:spcBef>
              <a:buFont typeface="+mj-lt"/>
              <a:buAutoNum type="alphaUcPeriod"/>
            </a:pPr>
            <a:r>
              <a:rPr lang="en-US" sz="2400" dirty="0" smtClean="0"/>
              <a:t>but NO. I could NOT have done this in the heat of the moment. Too much pressure.</a:t>
            </a:r>
          </a:p>
          <a:p>
            <a:pPr marL="639763" indent="-639763">
              <a:lnSpc>
                <a:spcPct val="100000"/>
              </a:lnSpc>
              <a:spcBef>
                <a:spcPct val="20000"/>
              </a:spcBef>
              <a:buFont typeface="+mj-lt"/>
              <a:buAutoNum type="alphaUcPeriod"/>
            </a:pPr>
            <a:r>
              <a:rPr lang="en-US" sz="2400" dirty="0" smtClean="0"/>
              <a:t>but MAYBE. I am not sure if I would have had the courage to do this.</a:t>
            </a:r>
          </a:p>
          <a:p>
            <a:pPr marL="639763" indent="-639763">
              <a:lnSpc>
                <a:spcPct val="100000"/>
              </a:lnSpc>
              <a:spcBef>
                <a:spcPct val="20000"/>
              </a:spcBef>
              <a:buFont typeface="+mj-lt"/>
              <a:buAutoNum type="alphaUcPeriod"/>
            </a:pPr>
            <a:r>
              <a:rPr lang="en-US" sz="2400" dirty="0" smtClean="0"/>
              <a:t>but YES, I THINK I would have had the courage to do this.</a:t>
            </a:r>
          </a:p>
          <a:p>
            <a:pPr marL="639763" indent="-639763">
              <a:lnSpc>
                <a:spcPct val="100000"/>
              </a:lnSpc>
              <a:spcBef>
                <a:spcPct val="20000"/>
              </a:spcBef>
              <a:buFont typeface="+mj-lt"/>
              <a:buAutoNum type="alphaUcPeriod"/>
            </a:pPr>
            <a:r>
              <a:rPr lang="en-US" sz="2400" dirty="0" smtClean="0"/>
              <a:t>but YES. I would have done it. I take honesty very seriously. </a:t>
            </a:r>
            <a:endParaRPr lang="en-US" sz="2400" dirty="0"/>
          </a:p>
        </p:txBody>
      </p:sp>
      <p:sp>
        <p:nvSpPr>
          <p:cNvPr id="5" name="Text Placeholder 4"/>
          <p:cNvSpPr>
            <a:spLocks noGrp="1"/>
          </p:cNvSpPr>
          <p:nvPr>
            <p:ph type="body" sz="quarter" idx="10"/>
          </p:nvPr>
        </p:nvSpPr>
        <p:spPr/>
        <p:txBody>
          <a:bodyPr/>
          <a:lstStyle/>
          <a:p>
            <a:r>
              <a:rPr lang="en-US" dirty="0"/>
              <a:t>(NS1-U2C2S2:LQ3)</a:t>
            </a:r>
          </a:p>
        </p:txBody>
      </p:sp>
      <p:sp>
        <p:nvSpPr>
          <p:cNvPr id="7" name="TPChart"/>
          <p:cNvSpPr txBox="1">
            <a:spLocks/>
          </p:cNvSpPr>
          <p:nvPr>
            <p:custDataLst>
              <p:tags r:id="rId3"/>
            </p:custDataLst>
          </p:nvPr>
        </p:nvSpPr>
        <p:spPr>
          <a:xfrm>
            <a:off x="6858000" y="3035431"/>
            <a:ext cx="1727200" cy="3141531"/>
          </a:xfrm>
          <a:prstGeom prst="rect">
            <a:avLst/>
          </a:prstGeom>
        </p:spPr>
        <p:txBody>
          <a:bodyPr vert="horz" lIns="91440" tIns="45720" rIns="91440" bIns="45720" rtlCol="0">
            <a:no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9763" indent="-639763" algn="r">
              <a:lnSpc>
                <a:spcPct val="100000"/>
              </a:lnSpc>
              <a:spcBef>
                <a:spcPct val="20000"/>
              </a:spcBef>
              <a:buNone/>
            </a:pPr>
            <a:r>
              <a:rPr lang="en-US" sz="2400" smtClean="0"/>
              <a:t>1</a:t>
            </a:r>
            <a:br>
              <a:rPr lang="en-US" sz="2400" smtClean="0"/>
            </a:br>
            <a:endParaRPr lang="en-US" sz="2400" smtClean="0"/>
          </a:p>
          <a:p>
            <a:pPr marL="639763" indent="-639763" algn="r">
              <a:lnSpc>
                <a:spcPct val="100000"/>
              </a:lnSpc>
              <a:spcBef>
                <a:spcPct val="20000"/>
              </a:spcBef>
              <a:buNone/>
            </a:pPr>
            <a:r>
              <a:rPr lang="en-US" sz="2400" smtClean="0"/>
              <a:t>1</a:t>
            </a:r>
            <a:br>
              <a:rPr lang="en-US" sz="2400" smtClean="0"/>
            </a:br>
            <a:endParaRPr lang="en-US" sz="2400" smtClean="0"/>
          </a:p>
          <a:p>
            <a:pPr marL="639763" indent="-639763" algn="r">
              <a:lnSpc>
                <a:spcPct val="100000"/>
              </a:lnSpc>
              <a:spcBef>
                <a:spcPct val="20000"/>
              </a:spcBef>
              <a:buNone/>
            </a:pPr>
            <a:r>
              <a:rPr lang="en-US" sz="2400" smtClean="0"/>
              <a:t>1</a:t>
            </a:r>
            <a:br>
              <a:rPr lang="en-US" sz="2400" smtClean="0"/>
            </a:br>
            <a:endParaRPr lang="en-US" sz="2400" smtClean="0"/>
          </a:p>
          <a:p>
            <a:pPr marL="639763" indent="-639763" algn="r">
              <a:lnSpc>
                <a:spcPct val="100000"/>
              </a:lnSpc>
              <a:spcBef>
                <a:spcPct val="20000"/>
              </a:spcBef>
              <a:buNone/>
            </a:pPr>
            <a:r>
              <a:rPr lang="en-US" sz="2400" smtClean="0"/>
              <a:t>1</a:t>
            </a:r>
            <a:br>
              <a:rPr lang="en-US" sz="2400" smtClean="0"/>
            </a:br>
            <a:endParaRPr lang="en-US" sz="2400" dirty="0"/>
          </a:p>
        </p:txBody>
      </p:sp>
    </p:spTree>
    <p:custDataLst>
      <p:tags r:id="rId1"/>
    </p:custDataLst>
    <p:extLst>
      <p:ext uri="{BB962C8B-B14F-4D97-AF65-F5344CB8AC3E}">
        <p14:creationId xmlns:p14="http://schemas.microsoft.com/office/powerpoint/2010/main" val="273587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rmAutofit/>
          </a:bodyPr>
          <a:lstStyle/>
          <a:p>
            <a:r>
              <a:rPr lang="en-US" sz="5400" dirty="0" smtClean="0"/>
              <a:t>Based on the video, which leadership value did Alex most clearly display?</a:t>
            </a:r>
            <a:endParaRPr lang="en-US" sz="5400" dirty="0"/>
          </a:p>
        </p:txBody>
      </p:sp>
      <p:sp>
        <p:nvSpPr>
          <p:cNvPr id="3" name="TPAnswers"/>
          <p:cNvSpPr>
            <a:spLocks noGrp="1"/>
          </p:cNvSpPr>
          <p:nvPr>
            <p:ph type="body" idx="1"/>
            <p:custDataLst>
              <p:tags r:id="rId2"/>
            </p:custDataLst>
          </p:nvPr>
        </p:nvSpPr>
        <p:spPr/>
        <p:txBody>
          <a:bodyPr>
            <a:normAutofit/>
          </a:bodyPr>
          <a:lstStyle/>
          <a:p>
            <a:pPr>
              <a:lnSpc>
                <a:spcPct val="100000"/>
              </a:lnSpc>
              <a:spcBef>
                <a:spcPct val="20000"/>
              </a:spcBef>
              <a:buFont typeface="+mj-lt"/>
              <a:buAutoNum type="alphaUcPeriod"/>
            </a:pPr>
            <a:r>
              <a:rPr lang="en-US" sz="3200" dirty="0" smtClean="0"/>
              <a:t>Loyalty</a:t>
            </a:r>
          </a:p>
          <a:p>
            <a:pPr>
              <a:lnSpc>
                <a:spcPct val="100000"/>
              </a:lnSpc>
              <a:spcBef>
                <a:spcPct val="20000"/>
              </a:spcBef>
              <a:buFont typeface="+mj-lt"/>
              <a:buAutoNum type="alphaUcPeriod"/>
            </a:pPr>
            <a:r>
              <a:rPr lang="en-US" sz="3200" dirty="0" smtClean="0"/>
              <a:t>Selflessness</a:t>
            </a:r>
          </a:p>
          <a:p>
            <a:pPr>
              <a:lnSpc>
                <a:spcPct val="100000"/>
              </a:lnSpc>
              <a:spcBef>
                <a:spcPct val="20000"/>
              </a:spcBef>
              <a:buFont typeface="+mj-lt"/>
              <a:buAutoNum type="alphaUcPeriod"/>
            </a:pPr>
            <a:r>
              <a:rPr lang="en-US" sz="3200" dirty="0" smtClean="0"/>
              <a:t>Energy</a:t>
            </a:r>
          </a:p>
          <a:p>
            <a:pPr>
              <a:lnSpc>
                <a:spcPct val="100000"/>
              </a:lnSpc>
              <a:spcBef>
                <a:spcPct val="20000"/>
              </a:spcBef>
              <a:buFont typeface="+mj-lt"/>
              <a:buAutoNum type="alphaUcPeriod"/>
            </a:pPr>
            <a:r>
              <a:rPr lang="en-US" sz="3200" dirty="0" smtClean="0"/>
              <a:t>Integrity</a:t>
            </a:r>
            <a:endParaRPr lang="en-US" sz="3200" dirty="0"/>
          </a:p>
        </p:txBody>
      </p:sp>
      <p:sp>
        <p:nvSpPr>
          <p:cNvPr id="5" name="Text Placeholder 4"/>
          <p:cNvSpPr>
            <a:spLocks noGrp="1"/>
          </p:cNvSpPr>
          <p:nvPr>
            <p:ph type="body" sz="quarter" idx="10"/>
          </p:nvPr>
        </p:nvSpPr>
        <p:spPr/>
        <p:txBody>
          <a:bodyPr>
            <a:normAutofit fontScale="92500" lnSpcReduction="10000"/>
          </a:bodyPr>
          <a:lstStyle/>
          <a:p>
            <a:r>
              <a:rPr lang="en-US" dirty="0"/>
              <a:t>(NS1-U2C2S2:LQ4)</a:t>
            </a:r>
          </a:p>
        </p:txBody>
      </p:sp>
      <p:sp>
        <p:nvSpPr>
          <p:cNvPr id="7" name="CAI1"/>
          <p:cNvSpPr>
            <a:spLocks noChangeAspect="1"/>
          </p:cNvSpPr>
          <p:nvPr>
            <p:custDataLst>
              <p:tags r:id="rId3"/>
            </p:custDataLst>
          </p:nvPr>
        </p:nvSpPr>
        <p:spPr>
          <a:xfrm rot="10800000">
            <a:off x="444217" y="4987025"/>
            <a:ext cx="402336" cy="402336"/>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PChart"/>
          <p:cNvSpPr txBox="1">
            <a:spLocks/>
          </p:cNvSpPr>
          <p:nvPr>
            <p:custDataLst>
              <p:tags r:id="rId4"/>
            </p:custDataLst>
          </p:nvPr>
        </p:nvSpPr>
        <p:spPr>
          <a:xfrm>
            <a:off x="6858000" y="3200399"/>
            <a:ext cx="1727200" cy="2976563"/>
          </a:xfrm>
          <a:prstGeom prst="rect">
            <a:avLst/>
          </a:prstGeom>
        </p:spPr>
        <p:txBody>
          <a:bodyPr vert="horz" lIns="91440" tIns="45720" rIns="91440" bIns="45720" rtlCol="0">
            <a:norm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ct val="20000"/>
              </a:spcBef>
              <a:buNone/>
            </a:pPr>
            <a:r>
              <a:rPr lang="en-US" sz="3200" smtClean="0"/>
              <a:t>1</a:t>
            </a:r>
          </a:p>
          <a:p>
            <a:pPr algn="r">
              <a:lnSpc>
                <a:spcPct val="100000"/>
              </a:lnSpc>
              <a:spcBef>
                <a:spcPct val="20000"/>
              </a:spcBef>
              <a:buNone/>
            </a:pPr>
            <a:r>
              <a:rPr lang="en-US" sz="3200" smtClean="0"/>
              <a:t>1</a:t>
            </a:r>
          </a:p>
          <a:p>
            <a:pPr algn="r">
              <a:lnSpc>
                <a:spcPct val="100000"/>
              </a:lnSpc>
              <a:spcBef>
                <a:spcPct val="20000"/>
              </a:spcBef>
              <a:buNone/>
            </a:pPr>
            <a:r>
              <a:rPr lang="en-US" sz="3200" smtClean="0"/>
              <a:t>1</a:t>
            </a:r>
          </a:p>
          <a:p>
            <a:pPr algn="r">
              <a:lnSpc>
                <a:spcPct val="100000"/>
              </a:lnSpc>
              <a:spcBef>
                <a:spcPct val="20000"/>
              </a:spcBef>
              <a:buNone/>
            </a:pPr>
            <a:r>
              <a:rPr lang="en-US" sz="3200" smtClean="0"/>
              <a:t>1</a:t>
            </a:r>
            <a:endParaRPr lang="en-US" sz="3200" dirty="0"/>
          </a:p>
        </p:txBody>
      </p:sp>
    </p:spTree>
    <p:custDataLst>
      <p:tags r:id="rId1"/>
    </p:custDataLst>
    <p:extLst>
      <p:ext uri="{BB962C8B-B14F-4D97-AF65-F5344CB8AC3E}">
        <p14:creationId xmlns:p14="http://schemas.microsoft.com/office/powerpoint/2010/main" val="110293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descr="C:\Users\Pam\AppData\Local\Microsoft\Windows\Temporary Internet Files\Content.IE5\TWZUV3M7\MP90034150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408" y="3856098"/>
            <a:ext cx="2790202" cy="1990344"/>
          </a:xfrm>
          <a:prstGeom prst="rect">
            <a:avLst/>
          </a:prstGeom>
          <a:noFill/>
          <a:extLst>
            <a:ext uri="{909E8E84-426E-40DD-AFC4-6F175D3DCCD1}">
              <a14:hiddenFill xmlns:a14="http://schemas.microsoft.com/office/drawing/2010/main">
                <a:solidFill>
                  <a:srgbClr val="FFFFFF"/>
                </a:solidFill>
              </a14:hiddenFill>
            </a:ext>
          </a:extLst>
        </p:spPr>
      </p:pic>
      <p:sp>
        <p:nvSpPr>
          <p:cNvPr id="9" name="explore text"/>
          <p:cNvSpPr txBox="1"/>
          <p:nvPr/>
        </p:nvSpPr>
        <p:spPr>
          <a:xfrm>
            <a:off x="5152588" y="2650962"/>
            <a:ext cx="3209522" cy="954107"/>
          </a:xfrm>
          <a:prstGeom prst="rect">
            <a:avLst/>
          </a:prstGeom>
          <a:noFill/>
        </p:spPr>
        <p:txBody>
          <a:bodyPr wrap="square" rtlCol="0">
            <a:spAutoFit/>
          </a:bodyPr>
          <a:lstStyle/>
          <a:p>
            <a:pPr lvl="0" algn="ctr"/>
            <a:r>
              <a:rPr lang="en-US" sz="2800" dirty="0" smtClean="0">
                <a:solidFill>
                  <a:schemeClr val="bg1"/>
                </a:solidFill>
              </a:rPr>
              <a:t>Now let’s explore each quality…</a:t>
            </a:r>
            <a:endParaRPr lang="en-US" sz="2800" dirty="0">
              <a:solidFill>
                <a:schemeClr val="bg1"/>
              </a:solidFill>
            </a:endParaRPr>
          </a:p>
        </p:txBody>
      </p:sp>
      <p:sp>
        <p:nvSpPr>
          <p:cNvPr id="8" name="main text"/>
          <p:cNvSpPr txBox="1"/>
          <p:nvPr/>
        </p:nvSpPr>
        <p:spPr>
          <a:xfrm>
            <a:off x="704332" y="2326062"/>
            <a:ext cx="4655944" cy="3539430"/>
          </a:xfrm>
          <a:prstGeom prst="rect">
            <a:avLst/>
          </a:prstGeom>
          <a:noFill/>
        </p:spPr>
        <p:txBody>
          <a:bodyPr wrap="square" rtlCol="0">
            <a:spAutoFit/>
          </a:bodyPr>
          <a:lstStyle/>
          <a:p>
            <a:pPr marL="514350" lvl="0" indent="-514350">
              <a:buFont typeface="+mj-lt"/>
              <a:buAutoNum type="arabicPeriod"/>
            </a:pPr>
            <a:r>
              <a:rPr lang="en-US" sz="2800" dirty="0" smtClean="0">
                <a:solidFill>
                  <a:prstClr val="white"/>
                </a:solidFill>
              </a:rPr>
              <a:t>Courage</a:t>
            </a:r>
          </a:p>
          <a:p>
            <a:pPr marL="514350" lvl="0" indent="-514350">
              <a:buFont typeface="+mj-lt"/>
              <a:buAutoNum type="arabicPeriod"/>
            </a:pPr>
            <a:r>
              <a:rPr lang="en-US" sz="2800" dirty="0" smtClean="0">
                <a:solidFill>
                  <a:prstClr val="white"/>
                </a:solidFill>
              </a:rPr>
              <a:t>Responsibility</a:t>
            </a:r>
          </a:p>
          <a:p>
            <a:pPr marL="514350" lvl="0" indent="-514350">
              <a:buFont typeface="+mj-lt"/>
              <a:buAutoNum type="arabicPeriod"/>
            </a:pPr>
            <a:r>
              <a:rPr lang="en-US" sz="2800" dirty="0" smtClean="0">
                <a:solidFill>
                  <a:prstClr val="white"/>
                </a:solidFill>
              </a:rPr>
              <a:t>Ability to Set an Example</a:t>
            </a:r>
          </a:p>
          <a:p>
            <a:pPr marL="514350" lvl="0" indent="-514350">
              <a:buFont typeface="+mj-lt"/>
              <a:buAutoNum type="arabicPeriod"/>
            </a:pPr>
            <a:r>
              <a:rPr lang="en-US" sz="2800" dirty="0" smtClean="0">
                <a:solidFill>
                  <a:prstClr val="white"/>
                </a:solidFill>
              </a:rPr>
              <a:t>Self-Discipline</a:t>
            </a:r>
          </a:p>
          <a:p>
            <a:pPr marL="514350" lvl="0" indent="-514350">
              <a:buFont typeface="+mj-lt"/>
              <a:buAutoNum type="arabicPeriod"/>
            </a:pPr>
            <a:r>
              <a:rPr lang="en-US" sz="2800" dirty="0" smtClean="0">
                <a:solidFill>
                  <a:prstClr val="white"/>
                </a:solidFill>
              </a:rPr>
              <a:t>Self-Confidence</a:t>
            </a:r>
          </a:p>
          <a:p>
            <a:pPr marL="514350" lvl="0" indent="-514350">
              <a:buFont typeface="+mj-lt"/>
              <a:buAutoNum type="arabicPeriod"/>
            </a:pPr>
            <a:r>
              <a:rPr lang="en-US" sz="2800" dirty="0" smtClean="0">
                <a:solidFill>
                  <a:prstClr val="white"/>
                </a:solidFill>
              </a:rPr>
              <a:t>Sense of Humor</a:t>
            </a:r>
          </a:p>
          <a:p>
            <a:pPr marL="514350" lvl="0" indent="-514350">
              <a:buFont typeface="+mj-lt"/>
              <a:buAutoNum type="arabicPeriod"/>
            </a:pPr>
            <a:r>
              <a:rPr lang="en-US" sz="2800" dirty="0" smtClean="0">
                <a:solidFill>
                  <a:prstClr val="white"/>
                </a:solidFill>
              </a:rPr>
              <a:t>Tact</a:t>
            </a:r>
          </a:p>
          <a:p>
            <a:pPr marL="514350" lvl="0" indent="-514350">
              <a:buFont typeface="+mj-lt"/>
              <a:buAutoNum type="arabicPeriod"/>
            </a:pPr>
            <a:r>
              <a:rPr lang="en-US" sz="2800" dirty="0" smtClean="0">
                <a:solidFill>
                  <a:prstClr val="white"/>
                </a:solidFill>
              </a:rPr>
              <a:t>Common Sense</a:t>
            </a:r>
            <a:endParaRPr lang="en-US" sz="2800" dirty="0">
              <a:solidFill>
                <a:prstClr val="white"/>
              </a:solidFill>
            </a:endParaRPr>
          </a:p>
        </p:txBody>
      </p:sp>
      <p:sp>
        <p:nvSpPr>
          <p:cNvPr id="10" name="Text Placeholder 6"/>
          <p:cNvSpPr>
            <a:spLocks noGrp="1"/>
          </p:cNvSpPr>
          <p:nvPr>
            <p:ph type="body" sz="quarter" idx="12"/>
          </p:nvPr>
        </p:nvSpPr>
        <p:spPr>
          <a:xfrm>
            <a:off x="1466850" y="426541"/>
            <a:ext cx="7315200" cy="609600"/>
          </a:xfrm>
        </p:spPr>
        <p:txBody>
          <a:bodyPr>
            <a:normAutofit fontScale="85000" lnSpcReduction="10000"/>
          </a:bodyPr>
          <a:lstStyle/>
          <a:p>
            <a:r>
              <a:rPr lang="en-US" sz="4000" dirty="0" smtClean="0"/>
              <a:t>Personal Qualities of an Effective Leader</a:t>
            </a:r>
            <a:endParaRPr lang="en-US" sz="4000" dirty="0"/>
          </a:p>
        </p:txBody>
      </p:sp>
    </p:spTree>
    <p:extLst>
      <p:ext uri="{BB962C8B-B14F-4D97-AF65-F5344CB8AC3E}">
        <p14:creationId xmlns:p14="http://schemas.microsoft.com/office/powerpoint/2010/main" val="268388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tIns="0">
            <a:normAutofit/>
          </a:bodyPr>
          <a:lstStyle/>
          <a:p>
            <a:r>
              <a:rPr lang="en-US" sz="3600" dirty="0" smtClean="0"/>
              <a:t>Understand the principles of leadership and how you can become a successful leader</a:t>
            </a:r>
            <a:endParaRPr lang="en-US" sz="3600" dirty="0"/>
          </a:p>
        </p:txBody>
      </p:sp>
    </p:spTree>
    <p:extLst>
      <p:ext uri="{BB962C8B-B14F-4D97-AF65-F5344CB8AC3E}">
        <p14:creationId xmlns:p14="http://schemas.microsoft.com/office/powerpoint/2010/main" val="14401566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1337" y="2215049"/>
            <a:ext cx="7614746" cy="3970318"/>
          </a:xfrm>
          <a:prstGeom prst="rect">
            <a:avLst/>
          </a:prstGeom>
          <a:noFill/>
        </p:spPr>
        <p:txBody>
          <a:bodyPr wrap="square" rtlCol="0">
            <a:spAutoFit/>
          </a:bodyPr>
          <a:lstStyle/>
          <a:p>
            <a:r>
              <a:rPr lang="en-US" sz="2800" dirty="0" smtClean="0">
                <a:solidFill>
                  <a:schemeClr val="bg1"/>
                </a:solidFill>
              </a:rPr>
              <a:t>While courage against physical harm comes to mind first,  situations requiring moral courage are more common.</a:t>
            </a:r>
          </a:p>
          <a:p>
            <a:endParaRPr lang="en-US" sz="2800" dirty="0" smtClean="0">
              <a:solidFill>
                <a:schemeClr val="bg1"/>
              </a:solidFill>
            </a:endParaRPr>
          </a:p>
          <a:p>
            <a:r>
              <a:rPr lang="en-US" sz="2800" dirty="0" smtClean="0">
                <a:solidFill>
                  <a:schemeClr val="bg1"/>
                </a:solidFill>
              </a:rPr>
              <a:t>You must call on your strength of </a:t>
            </a:r>
          </a:p>
          <a:p>
            <a:r>
              <a:rPr lang="en-US" sz="2800" dirty="0" smtClean="0">
                <a:solidFill>
                  <a:schemeClr val="bg1"/>
                </a:solidFill>
              </a:rPr>
              <a:t>character to exercise both kinds </a:t>
            </a:r>
          </a:p>
          <a:p>
            <a:r>
              <a:rPr lang="en-US" sz="2800" dirty="0" smtClean="0">
                <a:solidFill>
                  <a:schemeClr val="bg1"/>
                </a:solidFill>
              </a:rPr>
              <a:t>of courage.</a:t>
            </a:r>
          </a:p>
          <a:p>
            <a:endParaRPr lang="en-US" sz="2800" dirty="0" smtClean="0">
              <a:solidFill>
                <a:schemeClr val="bg1"/>
              </a:solidFill>
            </a:endParaRPr>
          </a:p>
          <a:p>
            <a:r>
              <a:rPr lang="en-US" sz="2800" dirty="0" smtClean="0">
                <a:solidFill>
                  <a:schemeClr val="bg1"/>
                </a:solidFill>
              </a:rPr>
              <a:t>Courage is also a Navy Core Value.</a:t>
            </a:r>
            <a:endParaRPr lang="en-US" sz="2800" dirty="0">
              <a:solidFill>
                <a:schemeClr val="bg1"/>
              </a:solidFill>
            </a:endParaRPr>
          </a:p>
        </p:txBody>
      </p:sp>
      <p:pic>
        <p:nvPicPr>
          <p:cNvPr id="5122" name="Picture 2" descr="C:\Users\Pam\AppData\Local\Microsoft\Windows\Temporary Internet Files\Content.IE5\DPU8N45D\MP90044831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8552" y="4063897"/>
            <a:ext cx="2475186" cy="165207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6"/>
          <p:cNvSpPr>
            <a:spLocks noGrp="1"/>
          </p:cNvSpPr>
          <p:nvPr>
            <p:ph type="body" sz="quarter" idx="12"/>
          </p:nvPr>
        </p:nvSpPr>
        <p:spPr>
          <a:xfrm>
            <a:off x="1466850" y="426541"/>
            <a:ext cx="7315200" cy="609600"/>
          </a:xfrm>
        </p:spPr>
        <p:txBody>
          <a:bodyPr>
            <a:normAutofit/>
          </a:bodyPr>
          <a:lstStyle/>
          <a:p>
            <a:r>
              <a:rPr lang="en-US" sz="4000" dirty="0" smtClean="0"/>
              <a:t>Leadership Traits - Courage</a:t>
            </a:r>
            <a:endParaRPr lang="en-US" sz="4000" dirty="0"/>
          </a:p>
        </p:txBody>
      </p:sp>
    </p:spTree>
    <p:extLst>
      <p:ext uri="{BB962C8B-B14F-4D97-AF65-F5344CB8AC3E}">
        <p14:creationId xmlns:p14="http://schemas.microsoft.com/office/powerpoint/2010/main" val="32942560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1337" y="2617075"/>
            <a:ext cx="7614746" cy="2246769"/>
          </a:xfrm>
          <a:prstGeom prst="rect">
            <a:avLst/>
          </a:prstGeom>
          <a:noFill/>
        </p:spPr>
        <p:txBody>
          <a:bodyPr wrap="square" rtlCol="0">
            <a:spAutoFit/>
          </a:bodyPr>
          <a:lstStyle/>
          <a:p>
            <a:r>
              <a:rPr lang="en-US" sz="2800" dirty="0" smtClean="0">
                <a:solidFill>
                  <a:schemeClr val="bg1"/>
                </a:solidFill>
              </a:rPr>
              <a:t>Taking responsibility and a willingness to be accountable is crucial for leadership.</a:t>
            </a:r>
          </a:p>
          <a:p>
            <a:endParaRPr lang="en-US" sz="2800" dirty="0">
              <a:solidFill>
                <a:schemeClr val="bg1"/>
              </a:solidFill>
            </a:endParaRPr>
          </a:p>
          <a:p>
            <a:r>
              <a:rPr lang="en-US" sz="2800" dirty="0" smtClean="0">
                <a:solidFill>
                  <a:schemeClr val="bg1"/>
                </a:solidFill>
              </a:rPr>
              <a:t>As a leader, you should be willing to answer to your superiors as well as your followers.</a:t>
            </a:r>
            <a:endParaRPr lang="en-US" sz="2800" dirty="0">
              <a:solidFill>
                <a:schemeClr val="bg1"/>
              </a:solidFill>
            </a:endParaRPr>
          </a:p>
        </p:txBody>
      </p:sp>
      <p:sp>
        <p:nvSpPr>
          <p:cNvPr id="8" name="Text Placeholder 6"/>
          <p:cNvSpPr>
            <a:spLocks noGrp="1"/>
          </p:cNvSpPr>
          <p:nvPr>
            <p:ph type="body" sz="quarter" idx="12"/>
          </p:nvPr>
        </p:nvSpPr>
        <p:spPr>
          <a:xfrm>
            <a:off x="1466850" y="426541"/>
            <a:ext cx="7315200" cy="609600"/>
          </a:xfrm>
        </p:spPr>
        <p:txBody>
          <a:bodyPr>
            <a:normAutofit/>
          </a:bodyPr>
          <a:lstStyle/>
          <a:p>
            <a:r>
              <a:rPr lang="en-US" sz="4000" dirty="0" smtClean="0"/>
              <a:t>Leadership Traits - Responsibility</a:t>
            </a:r>
            <a:endParaRPr lang="en-US" sz="4000" dirty="0"/>
          </a:p>
        </p:txBody>
      </p:sp>
    </p:spTree>
    <p:extLst>
      <p:ext uri="{BB962C8B-B14F-4D97-AF65-F5344CB8AC3E}">
        <p14:creationId xmlns:p14="http://schemas.microsoft.com/office/powerpoint/2010/main" val="3116335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ge title"/>
          <p:cNvSpPr txBox="1"/>
          <p:nvPr/>
        </p:nvSpPr>
        <p:spPr>
          <a:xfrm>
            <a:off x="128754" y="3631263"/>
            <a:ext cx="2913992" cy="830997"/>
          </a:xfrm>
          <a:prstGeom prst="rect">
            <a:avLst/>
          </a:prstGeom>
          <a:noFill/>
          <a:ln>
            <a:noFill/>
          </a:ln>
        </p:spPr>
        <p:txBody>
          <a:bodyPr wrap="square" rtlCol="0">
            <a:spAutoFit/>
          </a:bodyPr>
          <a:lstStyle/>
          <a:p>
            <a:pPr algn="ctr"/>
            <a:r>
              <a:rPr lang="en-US" sz="2400" dirty="0" smtClean="0">
                <a:solidFill>
                  <a:schemeClr val="bg1"/>
                </a:solidFill>
              </a:rPr>
              <a:t>Video about Responsibility</a:t>
            </a:r>
            <a:endParaRPr lang="en-US" sz="2400" dirty="0">
              <a:solidFill>
                <a:srgbClr val="FFC000"/>
              </a:solidFill>
            </a:endParaRPr>
          </a:p>
        </p:txBody>
      </p:sp>
      <p:sp>
        <p:nvSpPr>
          <p:cNvPr id="8" name="Text Placeholder 6"/>
          <p:cNvSpPr>
            <a:spLocks noGrp="1"/>
          </p:cNvSpPr>
          <p:nvPr>
            <p:ph type="body" sz="quarter" idx="12"/>
          </p:nvPr>
        </p:nvSpPr>
        <p:spPr>
          <a:xfrm>
            <a:off x="1466850" y="426541"/>
            <a:ext cx="7315200" cy="609600"/>
          </a:xfrm>
        </p:spPr>
        <p:txBody>
          <a:bodyPr>
            <a:normAutofit/>
          </a:bodyPr>
          <a:lstStyle/>
          <a:p>
            <a:r>
              <a:rPr lang="en-US" sz="4000" dirty="0" smtClean="0"/>
              <a:t>Leadership Traits - Responsibility</a:t>
            </a:r>
            <a:endParaRPr lang="en-US" sz="4000" dirty="0"/>
          </a:p>
        </p:txBody>
      </p:sp>
      <p:pic>
        <p:nvPicPr>
          <p:cNvPr id="3" name="2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86050" y="1970314"/>
            <a:ext cx="6096000" cy="4572000"/>
          </a:xfrm>
          <a:prstGeom prst="rect">
            <a:avLst/>
          </a:prstGeom>
        </p:spPr>
      </p:pic>
    </p:spTree>
    <p:extLst>
      <p:ext uri="{BB962C8B-B14F-4D97-AF65-F5344CB8AC3E}">
        <p14:creationId xmlns:p14="http://schemas.microsoft.com/office/powerpoint/2010/main" val="1440255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1210" y="2262351"/>
            <a:ext cx="8202969" cy="4093428"/>
          </a:xfrm>
          <a:prstGeom prst="rect">
            <a:avLst/>
          </a:prstGeom>
          <a:noFill/>
        </p:spPr>
        <p:txBody>
          <a:bodyPr wrap="square" rtlCol="0">
            <a:spAutoFit/>
          </a:bodyPr>
          <a:lstStyle/>
          <a:p>
            <a:r>
              <a:rPr lang="en-US" sz="2800" dirty="0" smtClean="0">
                <a:solidFill>
                  <a:schemeClr val="bg1"/>
                </a:solidFill>
              </a:rPr>
              <a:t>By his/her example, a leader sets a standard in the </a:t>
            </a:r>
          </a:p>
          <a:p>
            <a:r>
              <a:rPr lang="en-US" sz="2800" dirty="0" smtClean="0">
                <a:solidFill>
                  <a:schemeClr val="bg1"/>
                </a:solidFill>
              </a:rPr>
              <a:t>unit, regarding:</a:t>
            </a:r>
          </a:p>
          <a:p>
            <a:endParaRPr lang="en-US" sz="800" dirty="0" smtClean="0">
              <a:solidFill>
                <a:schemeClr val="bg1"/>
              </a:solidFill>
            </a:endParaRPr>
          </a:p>
          <a:p>
            <a:pPr marL="457200" indent="-457200">
              <a:buFont typeface="Arial" panose="020B0604020202020204" pitchFamily="34" charset="0"/>
              <a:buChar char="•"/>
            </a:pPr>
            <a:r>
              <a:rPr lang="en-US" sz="2800" dirty="0">
                <a:solidFill>
                  <a:schemeClr val="bg1"/>
                </a:solidFill>
              </a:rPr>
              <a:t>P</a:t>
            </a:r>
            <a:r>
              <a:rPr lang="en-US" sz="2800" dirty="0" smtClean="0">
                <a:solidFill>
                  <a:schemeClr val="bg1"/>
                </a:solidFill>
              </a:rPr>
              <a:t>erformance</a:t>
            </a:r>
          </a:p>
          <a:p>
            <a:pPr marL="457200" indent="-457200">
              <a:buFont typeface="Arial" panose="020B0604020202020204" pitchFamily="34" charset="0"/>
              <a:buChar char="•"/>
            </a:pPr>
            <a:r>
              <a:rPr lang="en-US" sz="2800" dirty="0" smtClean="0">
                <a:solidFill>
                  <a:schemeClr val="bg1"/>
                </a:solidFill>
              </a:rPr>
              <a:t>Conduct</a:t>
            </a:r>
          </a:p>
          <a:p>
            <a:pPr marL="457200" indent="-457200">
              <a:buFont typeface="Arial" panose="020B0604020202020204" pitchFamily="34" charset="0"/>
              <a:buChar char="•"/>
            </a:pPr>
            <a:r>
              <a:rPr lang="en-US" sz="2800" dirty="0" smtClean="0">
                <a:solidFill>
                  <a:schemeClr val="bg1"/>
                </a:solidFill>
              </a:rPr>
              <a:t>Appearance</a:t>
            </a:r>
          </a:p>
          <a:p>
            <a:endParaRPr lang="en-US" dirty="0">
              <a:solidFill>
                <a:schemeClr val="bg1"/>
              </a:solidFill>
            </a:endParaRPr>
          </a:p>
          <a:p>
            <a:r>
              <a:rPr lang="en-US" sz="2800" dirty="0" smtClean="0">
                <a:solidFill>
                  <a:schemeClr val="bg1"/>
                </a:solidFill>
              </a:rPr>
              <a:t>The unit will notice the leader’s degree of self-control, and lack of it can impact team members in a negative way. </a:t>
            </a:r>
            <a:endParaRPr lang="en-US" sz="2800" dirty="0">
              <a:solidFill>
                <a:schemeClr val="bg1"/>
              </a:solidFill>
            </a:endParaRPr>
          </a:p>
        </p:txBody>
      </p:sp>
      <p:sp>
        <p:nvSpPr>
          <p:cNvPr id="8" name="Text Placeholder 6"/>
          <p:cNvSpPr>
            <a:spLocks noGrp="1"/>
          </p:cNvSpPr>
          <p:nvPr>
            <p:ph type="body" sz="quarter" idx="12"/>
          </p:nvPr>
        </p:nvSpPr>
        <p:spPr>
          <a:xfrm>
            <a:off x="1466850" y="426541"/>
            <a:ext cx="7315200" cy="609600"/>
          </a:xfrm>
        </p:spPr>
        <p:txBody>
          <a:bodyPr>
            <a:normAutofit fontScale="77500" lnSpcReduction="20000"/>
          </a:bodyPr>
          <a:lstStyle/>
          <a:p>
            <a:r>
              <a:rPr lang="en-US" sz="4000" dirty="0" smtClean="0"/>
              <a:t>Leadership Traits – Ability to Set an Example</a:t>
            </a:r>
            <a:endParaRPr lang="en-US" sz="4000" dirty="0"/>
          </a:p>
        </p:txBody>
      </p:sp>
    </p:spTree>
    <p:extLst>
      <p:ext uri="{BB962C8B-B14F-4D97-AF65-F5344CB8AC3E}">
        <p14:creationId xmlns:p14="http://schemas.microsoft.com/office/powerpoint/2010/main" val="13437708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1210" y="2319501"/>
            <a:ext cx="7882759" cy="3816429"/>
          </a:xfrm>
          <a:prstGeom prst="rect">
            <a:avLst/>
          </a:prstGeom>
          <a:noFill/>
        </p:spPr>
        <p:txBody>
          <a:bodyPr wrap="square" rtlCol="0">
            <a:spAutoFit/>
          </a:bodyPr>
          <a:lstStyle/>
          <a:p>
            <a:r>
              <a:rPr lang="en-US" sz="2800" dirty="0" smtClean="0">
                <a:solidFill>
                  <a:schemeClr val="bg1"/>
                </a:solidFill>
              </a:rPr>
              <a:t>Young people who develop self-discipline will find that it serves them well in achieving goals in their life. </a:t>
            </a:r>
          </a:p>
          <a:p>
            <a:endParaRPr lang="en-US" dirty="0">
              <a:solidFill>
                <a:schemeClr val="bg1"/>
              </a:solidFill>
            </a:endParaRPr>
          </a:p>
          <a:p>
            <a:r>
              <a:rPr lang="en-US" sz="2800" dirty="0" smtClean="0">
                <a:solidFill>
                  <a:schemeClr val="bg1"/>
                </a:solidFill>
              </a:rPr>
              <a:t>The self-disciplined person tends to be dependable and responsible on their own.</a:t>
            </a:r>
          </a:p>
          <a:p>
            <a:pPr algn="ctr"/>
            <a:endParaRPr lang="en-US" sz="2800" i="1" dirty="0">
              <a:solidFill>
                <a:schemeClr val="bg1"/>
              </a:solidFill>
            </a:endParaRPr>
          </a:p>
          <a:p>
            <a:pPr algn="ctr"/>
            <a:r>
              <a:rPr lang="en-US" sz="2800" i="1" dirty="0" smtClean="0">
                <a:solidFill>
                  <a:srgbClr val="FFC000"/>
                </a:solidFill>
              </a:rPr>
              <a:t>Those who don’t develop it on their own often need others to provide discipline for them.</a:t>
            </a:r>
            <a:endParaRPr lang="en-US" sz="2800" i="1" dirty="0">
              <a:solidFill>
                <a:srgbClr val="FFC000"/>
              </a:solidFill>
            </a:endParaRPr>
          </a:p>
        </p:txBody>
      </p:sp>
      <p:sp>
        <p:nvSpPr>
          <p:cNvPr id="8" name="Text Placeholder 6"/>
          <p:cNvSpPr>
            <a:spLocks noGrp="1"/>
          </p:cNvSpPr>
          <p:nvPr>
            <p:ph type="body" sz="quarter" idx="12"/>
          </p:nvPr>
        </p:nvSpPr>
        <p:spPr>
          <a:xfrm>
            <a:off x="1466850" y="426541"/>
            <a:ext cx="7315200" cy="609600"/>
          </a:xfrm>
        </p:spPr>
        <p:txBody>
          <a:bodyPr>
            <a:normAutofit/>
          </a:bodyPr>
          <a:lstStyle/>
          <a:p>
            <a:r>
              <a:rPr lang="en-US" sz="4000" dirty="0" smtClean="0"/>
              <a:t>Leadership Traits – Self-Discipline</a:t>
            </a:r>
            <a:endParaRPr lang="en-US" sz="4000" dirty="0"/>
          </a:p>
        </p:txBody>
      </p:sp>
    </p:spTree>
    <p:extLst>
      <p:ext uri="{BB962C8B-B14F-4D97-AF65-F5344CB8AC3E}">
        <p14:creationId xmlns:p14="http://schemas.microsoft.com/office/powerpoint/2010/main" val="5347107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1210" y="2395701"/>
            <a:ext cx="7882759" cy="3539430"/>
          </a:xfrm>
          <a:prstGeom prst="rect">
            <a:avLst/>
          </a:prstGeom>
          <a:noFill/>
        </p:spPr>
        <p:txBody>
          <a:bodyPr wrap="square" rtlCol="0">
            <a:spAutoFit/>
          </a:bodyPr>
          <a:lstStyle/>
          <a:p>
            <a:r>
              <a:rPr lang="en-US" sz="2800" dirty="0" smtClean="0">
                <a:solidFill>
                  <a:schemeClr val="bg1"/>
                </a:solidFill>
              </a:rPr>
              <a:t>Confidence comes with experience, and practicing leadership skills builds both.</a:t>
            </a:r>
          </a:p>
          <a:p>
            <a:endParaRPr lang="en-US" sz="2800" dirty="0">
              <a:solidFill>
                <a:schemeClr val="bg1"/>
              </a:solidFill>
            </a:endParaRPr>
          </a:p>
          <a:p>
            <a:r>
              <a:rPr lang="en-US" sz="2800" dirty="0" smtClean="0">
                <a:solidFill>
                  <a:schemeClr val="bg1"/>
                </a:solidFill>
              </a:rPr>
              <a:t>As you learn to know yourself and your abilities, you become more confident and decisive.</a:t>
            </a:r>
          </a:p>
          <a:p>
            <a:endParaRPr lang="en-US" sz="2800" dirty="0">
              <a:solidFill>
                <a:schemeClr val="bg1"/>
              </a:solidFill>
            </a:endParaRPr>
          </a:p>
          <a:p>
            <a:r>
              <a:rPr lang="en-US" sz="2800" dirty="0" smtClean="0">
                <a:solidFill>
                  <a:schemeClr val="bg1"/>
                </a:solidFill>
              </a:rPr>
              <a:t>The NJROTC program provides much opportunity to develop self-confidence.</a:t>
            </a:r>
          </a:p>
        </p:txBody>
      </p:sp>
      <p:sp>
        <p:nvSpPr>
          <p:cNvPr id="8" name="Text Placeholder 6"/>
          <p:cNvSpPr>
            <a:spLocks noGrp="1"/>
          </p:cNvSpPr>
          <p:nvPr>
            <p:ph type="body" sz="quarter" idx="12"/>
          </p:nvPr>
        </p:nvSpPr>
        <p:spPr>
          <a:xfrm>
            <a:off x="1466850" y="426541"/>
            <a:ext cx="7315200" cy="609600"/>
          </a:xfrm>
        </p:spPr>
        <p:txBody>
          <a:bodyPr>
            <a:normAutofit fontScale="92500"/>
          </a:bodyPr>
          <a:lstStyle/>
          <a:p>
            <a:r>
              <a:rPr lang="en-US" sz="4000" dirty="0" smtClean="0"/>
              <a:t>Leadership Traits – Self-Confidence</a:t>
            </a:r>
            <a:endParaRPr lang="en-US" sz="4000" dirty="0"/>
          </a:p>
        </p:txBody>
      </p:sp>
    </p:spTree>
    <p:extLst>
      <p:ext uri="{BB962C8B-B14F-4D97-AF65-F5344CB8AC3E}">
        <p14:creationId xmlns:p14="http://schemas.microsoft.com/office/powerpoint/2010/main" val="20806016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628650" y="182252"/>
            <a:ext cx="7886700" cy="2459036"/>
          </a:xfrm>
        </p:spPr>
        <p:txBody>
          <a:bodyPr>
            <a:noAutofit/>
          </a:bodyPr>
          <a:lstStyle/>
          <a:p>
            <a:r>
              <a:rPr lang="en-US" sz="3200" dirty="0"/>
              <a:t>Confidence can often be seen simply by the way people hold themselves, that is, their posture and bearing. Which of the following people looks the MOST confident to you? Why? </a:t>
            </a:r>
            <a:r>
              <a:rPr lang="en-US" sz="2500" dirty="0"/>
              <a:t>(No correct answer)</a:t>
            </a:r>
          </a:p>
        </p:txBody>
      </p:sp>
      <p:sp>
        <p:nvSpPr>
          <p:cNvPr id="3" name="TPAnswers"/>
          <p:cNvSpPr>
            <a:spLocks noGrp="1"/>
          </p:cNvSpPr>
          <p:nvPr>
            <p:ph type="body" idx="1"/>
            <p:custDataLst>
              <p:tags r:id="rId2"/>
            </p:custDataLst>
          </p:nvPr>
        </p:nvSpPr>
        <p:spPr>
          <a:xfrm>
            <a:off x="1143000" y="2767945"/>
            <a:ext cx="9525000" cy="998409"/>
          </a:xfrm>
        </p:spPr>
        <p:txBody>
          <a:bodyPr numCol="3">
            <a:noAutofit/>
          </a:bodyPr>
          <a:lstStyle/>
          <a:p>
            <a:pPr>
              <a:lnSpc>
                <a:spcPct val="100000"/>
              </a:lnSpc>
              <a:spcBef>
                <a:spcPct val="20000"/>
              </a:spcBef>
              <a:buFont typeface="+mj-lt"/>
              <a:buAutoNum type="alphaUcPeriod"/>
            </a:pPr>
            <a:r>
              <a:rPr lang="en-US" dirty="0"/>
              <a:t> </a:t>
            </a:r>
            <a:endParaRPr lang="en-US" dirty="0" smtClean="0"/>
          </a:p>
          <a:p>
            <a:pPr>
              <a:lnSpc>
                <a:spcPct val="100000"/>
              </a:lnSpc>
              <a:spcBef>
                <a:spcPct val="20000"/>
              </a:spcBef>
              <a:buFont typeface="+mj-lt"/>
              <a:buAutoNum type="alphaUcPeriod"/>
            </a:pPr>
            <a:r>
              <a:rPr lang="en-US" dirty="0"/>
              <a:t> </a:t>
            </a:r>
            <a:endParaRPr lang="en-US" dirty="0" smtClean="0"/>
          </a:p>
          <a:p>
            <a:pPr>
              <a:lnSpc>
                <a:spcPct val="100000"/>
              </a:lnSpc>
              <a:spcBef>
                <a:spcPct val="20000"/>
              </a:spcBef>
              <a:buFont typeface="+mj-lt"/>
              <a:buAutoNum type="alphaUcPeriod"/>
            </a:pPr>
            <a:r>
              <a:rPr lang="en-US" dirty="0"/>
              <a:t> </a:t>
            </a:r>
            <a:r>
              <a:rPr lang="en-US" dirty="0" smtClean="0"/>
              <a:t/>
            </a:r>
            <a:br>
              <a:rPr lang="en-US" dirty="0" smtClean="0"/>
            </a:br>
            <a:endParaRPr lang="en-US" dirty="0"/>
          </a:p>
        </p:txBody>
      </p:sp>
      <p:sp>
        <p:nvSpPr>
          <p:cNvPr id="8" name="Text Placeholder 7"/>
          <p:cNvSpPr>
            <a:spLocks noGrp="1"/>
          </p:cNvSpPr>
          <p:nvPr>
            <p:ph type="body" sz="quarter" idx="10"/>
          </p:nvPr>
        </p:nvSpPr>
        <p:spPr/>
        <p:txBody>
          <a:bodyPr/>
          <a:lstStyle/>
          <a:p>
            <a:r>
              <a:rPr lang="en-US" dirty="0"/>
              <a:t>(NS1-U2C2S2:LQ5)</a:t>
            </a:r>
          </a:p>
          <a:p>
            <a:endParaRPr lang="en-US"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26" y="3482088"/>
            <a:ext cx="1464508"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9815" y="3482088"/>
            <a:ext cx="1475413"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8942" y="3482088"/>
            <a:ext cx="1429524"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PChart"/>
          <p:cNvSpPr txBox="1">
            <a:spLocks/>
          </p:cNvSpPr>
          <p:nvPr>
            <p:custDataLst>
              <p:tags r:id="rId3"/>
            </p:custDataLst>
          </p:nvPr>
        </p:nvSpPr>
        <p:spPr>
          <a:xfrm>
            <a:off x="-1781722" y="5615720"/>
            <a:ext cx="9815513" cy="998409"/>
          </a:xfrm>
          <a:prstGeom prst="rect">
            <a:avLst/>
          </a:prstGeom>
        </p:spPr>
        <p:txBody>
          <a:bodyPr vert="horz" lIns="91440" tIns="45720" rIns="91440" bIns="45720" numCol="3" rtlCol="0">
            <a:no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ct val="20000"/>
              </a:spcBef>
              <a:buNone/>
            </a:pPr>
            <a:r>
              <a:rPr lang="en-US" smtClean="0"/>
              <a:t>1</a:t>
            </a:r>
          </a:p>
          <a:p>
            <a:pPr algn="r">
              <a:lnSpc>
                <a:spcPct val="100000"/>
              </a:lnSpc>
              <a:spcBef>
                <a:spcPct val="20000"/>
              </a:spcBef>
              <a:buNone/>
            </a:pPr>
            <a:r>
              <a:rPr lang="en-US" smtClean="0"/>
              <a:t>1</a:t>
            </a:r>
          </a:p>
          <a:p>
            <a:pPr algn="r">
              <a:lnSpc>
                <a:spcPct val="100000"/>
              </a:lnSpc>
              <a:spcBef>
                <a:spcPct val="20000"/>
              </a:spcBef>
              <a:buNone/>
            </a:pPr>
            <a:r>
              <a:rPr lang="en-US" smtClean="0"/>
              <a:t>1</a:t>
            </a:r>
            <a:endParaRPr lang="en-US" dirty="0"/>
          </a:p>
        </p:txBody>
      </p:sp>
    </p:spTree>
    <p:custDataLst>
      <p:tags r:id="rId1"/>
    </p:custDataLst>
    <p:extLst>
      <p:ext uri="{BB962C8B-B14F-4D97-AF65-F5344CB8AC3E}">
        <p14:creationId xmlns:p14="http://schemas.microsoft.com/office/powerpoint/2010/main" val="268057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Autofit/>
          </a:bodyPr>
          <a:lstStyle/>
          <a:p>
            <a:r>
              <a:rPr lang="en-US" sz="5400" dirty="0" smtClean="0"/>
              <a:t>Which of the following statements is/are true? </a:t>
            </a:r>
            <a:r>
              <a:rPr lang="en-US" sz="4400" dirty="0" smtClean="0"/>
              <a:t/>
            </a:r>
            <a:br>
              <a:rPr lang="en-US" sz="4400" dirty="0" smtClean="0"/>
            </a:br>
            <a:r>
              <a:rPr lang="en-US" sz="2500" dirty="0" smtClean="0"/>
              <a:t>(Input all that apply; then push the ENTER button.)</a:t>
            </a:r>
            <a:endParaRPr lang="en-US" sz="2500" dirty="0"/>
          </a:p>
        </p:txBody>
      </p:sp>
      <p:sp>
        <p:nvSpPr>
          <p:cNvPr id="3" name="TPAnswers"/>
          <p:cNvSpPr>
            <a:spLocks noGrp="1"/>
          </p:cNvSpPr>
          <p:nvPr>
            <p:ph type="body" idx="1"/>
            <p:custDataLst>
              <p:tags r:id="rId2"/>
            </p:custDataLst>
          </p:nvPr>
        </p:nvSpPr>
        <p:spPr/>
        <p:txBody>
          <a:bodyPr>
            <a:noAutofit/>
          </a:bodyPr>
          <a:lstStyle/>
          <a:p>
            <a:pPr marL="639763" indent="-639763">
              <a:lnSpc>
                <a:spcPct val="100000"/>
              </a:lnSpc>
              <a:spcBef>
                <a:spcPct val="20000"/>
              </a:spcBef>
              <a:buFont typeface="+mj-lt"/>
              <a:buAutoNum type="alphaUcPeriod"/>
            </a:pPr>
            <a:r>
              <a:rPr lang="en-US" sz="2400" dirty="0" smtClean="0"/>
              <a:t>People with low self-discipline often need others to provide discipline for them.</a:t>
            </a:r>
          </a:p>
          <a:p>
            <a:pPr marL="639763" indent="-639763">
              <a:lnSpc>
                <a:spcPct val="100000"/>
              </a:lnSpc>
              <a:spcBef>
                <a:spcPct val="20000"/>
              </a:spcBef>
              <a:buFont typeface="+mj-lt"/>
              <a:buAutoNum type="alphaUcPeriod"/>
            </a:pPr>
            <a:r>
              <a:rPr lang="en-US" sz="2400" dirty="0" smtClean="0"/>
              <a:t>Self-confidence and self-discipline are the same thing.</a:t>
            </a:r>
          </a:p>
          <a:p>
            <a:pPr marL="639763" indent="-639763">
              <a:lnSpc>
                <a:spcPct val="100000"/>
              </a:lnSpc>
              <a:spcBef>
                <a:spcPct val="20000"/>
              </a:spcBef>
              <a:buFont typeface="+mj-lt"/>
              <a:buAutoNum type="alphaUcPeriod"/>
            </a:pPr>
            <a:r>
              <a:rPr lang="en-US" sz="2400" dirty="0" smtClean="0"/>
              <a:t>When a leader shows a lack of self-control, it can negatively impact team performance.</a:t>
            </a:r>
          </a:p>
          <a:p>
            <a:pPr marL="639763" indent="-639763">
              <a:lnSpc>
                <a:spcPct val="100000"/>
              </a:lnSpc>
              <a:spcBef>
                <a:spcPct val="20000"/>
              </a:spcBef>
              <a:buFont typeface="+mj-lt"/>
              <a:buAutoNum type="alphaUcPeriod"/>
            </a:pPr>
            <a:r>
              <a:rPr lang="en-US" sz="2400" dirty="0" smtClean="0"/>
              <a:t>As a leader, it is more important to be accountable to your superiors than to your followers.</a:t>
            </a:r>
            <a:endParaRPr lang="en-US" sz="2400" dirty="0"/>
          </a:p>
        </p:txBody>
      </p:sp>
      <p:sp>
        <p:nvSpPr>
          <p:cNvPr id="5" name="Text Placeholder 4"/>
          <p:cNvSpPr>
            <a:spLocks noGrp="1"/>
          </p:cNvSpPr>
          <p:nvPr>
            <p:ph type="body" sz="quarter" idx="10"/>
          </p:nvPr>
        </p:nvSpPr>
        <p:spPr/>
        <p:txBody>
          <a:bodyPr>
            <a:normAutofit fontScale="92500" lnSpcReduction="10000"/>
          </a:bodyPr>
          <a:lstStyle/>
          <a:p>
            <a:r>
              <a:rPr lang="en-US" dirty="0"/>
              <a:t> (NS1-U2C2S2:LQ6) </a:t>
            </a:r>
          </a:p>
        </p:txBody>
      </p:sp>
      <p:sp>
        <p:nvSpPr>
          <p:cNvPr id="6" name="CAI1"/>
          <p:cNvSpPr>
            <a:spLocks noChangeAspect="1"/>
          </p:cNvSpPr>
          <p:nvPr>
            <p:custDataLst>
              <p:tags r:id="rId3"/>
            </p:custDataLst>
          </p:nvPr>
        </p:nvSpPr>
        <p:spPr>
          <a:xfrm rot="10800000">
            <a:off x="379081" y="3173338"/>
            <a:ext cx="402336" cy="402336"/>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I2"/>
          <p:cNvSpPr>
            <a:spLocks noChangeAspect="1"/>
          </p:cNvSpPr>
          <p:nvPr>
            <p:custDataLst>
              <p:tags r:id="rId4"/>
            </p:custDataLst>
          </p:nvPr>
        </p:nvSpPr>
        <p:spPr>
          <a:xfrm rot="10800000">
            <a:off x="386830" y="4435540"/>
            <a:ext cx="402336" cy="402336"/>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PChart"/>
          <p:cNvSpPr txBox="1">
            <a:spLocks/>
          </p:cNvSpPr>
          <p:nvPr>
            <p:custDataLst>
              <p:tags r:id="rId5"/>
            </p:custDataLst>
          </p:nvPr>
        </p:nvSpPr>
        <p:spPr>
          <a:xfrm>
            <a:off x="6858000" y="3200399"/>
            <a:ext cx="1727200" cy="2976563"/>
          </a:xfrm>
          <a:prstGeom prst="rect">
            <a:avLst/>
          </a:prstGeom>
        </p:spPr>
        <p:txBody>
          <a:bodyPr vert="horz" lIns="91440" tIns="45720" rIns="91440" bIns="45720" rtlCol="0">
            <a:no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9763" indent="-639763" algn="r">
              <a:lnSpc>
                <a:spcPct val="100000"/>
              </a:lnSpc>
              <a:spcBef>
                <a:spcPct val="20000"/>
              </a:spcBef>
              <a:buNone/>
            </a:pPr>
            <a:r>
              <a:rPr lang="en-US" sz="2400" smtClean="0"/>
              <a:t>1</a:t>
            </a:r>
            <a:br>
              <a:rPr lang="en-US" sz="2400" smtClean="0"/>
            </a:br>
            <a:endParaRPr lang="en-US" sz="2400" smtClean="0"/>
          </a:p>
          <a:p>
            <a:pPr marL="639763" indent="-639763" algn="r">
              <a:lnSpc>
                <a:spcPct val="100000"/>
              </a:lnSpc>
              <a:spcBef>
                <a:spcPct val="20000"/>
              </a:spcBef>
              <a:buNone/>
            </a:pPr>
            <a:r>
              <a:rPr lang="en-US" sz="2400" smtClean="0"/>
              <a:t>1</a:t>
            </a:r>
          </a:p>
          <a:p>
            <a:pPr marL="639763" indent="-639763" algn="r">
              <a:lnSpc>
                <a:spcPct val="100000"/>
              </a:lnSpc>
              <a:spcBef>
                <a:spcPct val="20000"/>
              </a:spcBef>
              <a:buNone/>
            </a:pPr>
            <a:r>
              <a:rPr lang="en-US" sz="2400" smtClean="0"/>
              <a:t>1</a:t>
            </a:r>
            <a:br>
              <a:rPr lang="en-US" sz="2400" smtClean="0"/>
            </a:br>
            <a:endParaRPr lang="en-US" sz="2400" smtClean="0"/>
          </a:p>
          <a:p>
            <a:pPr marL="639763" indent="-639763" algn="r">
              <a:lnSpc>
                <a:spcPct val="100000"/>
              </a:lnSpc>
              <a:spcBef>
                <a:spcPct val="20000"/>
              </a:spcBef>
              <a:buNone/>
            </a:pPr>
            <a:r>
              <a:rPr lang="en-US" sz="2400" smtClean="0"/>
              <a:t>1</a:t>
            </a:r>
            <a:br>
              <a:rPr lang="en-US" sz="2400" smtClean="0"/>
            </a:br>
            <a:endParaRPr lang="en-US" sz="2400" dirty="0"/>
          </a:p>
        </p:txBody>
      </p:sp>
    </p:spTree>
    <p:custDataLst>
      <p:tags r:id="rId1"/>
    </p:custDataLst>
    <p:extLst>
      <p:ext uri="{BB962C8B-B14F-4D97-AF65-F5344CB8AC3E}">
        <p14:creationId xmlns:p14="http://schemas.microsoft.com/office/powerpoint/2010/main" val="378809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4060" y="2338551"/>
            <a:ext cx="7882759" cy="954107"/>
          </a:xfrm>
          <a:prstGeom prst="rect">
            <a:avLst/>
          </a:prstGeom>
          <a:noFill/>
        </p:spPr>
        <p:txBody>
          <a:bodyPr wrap="square" rtlCol="0">
            <a:spAutoFit/>
          </a:bodyPr>
          <a:lstStyle/>
          <a:p>
            <a:r>
              <a:rPr lang="en-US" sz="2800" dirty="0" smtClean="0">
                <a:solidFill>
                  <a:schemeClr val="bg1"/>
                </a:solidFill>
              </a:rPr>
              <a:t>Without a sense of humor, a leader may struggle to ease tension or restore a group’s morale.</a:t>
            </a:r>
          </a:p>
        </p:txBody>
      </p:sp>
      <p:pic>
        <p:nvPicPr>
          <p:cNvPr id="1029" name="Picture 5" descr="C:\Users\Pam\AppData\Local\Microsoft\Windows\Temporary Internet Files\Content.IE5\SVEBDHWF\MP90026269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1858" y="3932365"/>
            <a:ext cx="2830869" cy="187781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6"/>
          <p:cNvSpPr>
            <a:spLocks noGrp="1"/>
          </p:cNvSpPr>
          <p:nvPr>
            <p:ph type="body" sz="quarter" idx="12"/>
          </p:nvPr>
        </p:nvSpPr>
        <p:spPr>
          <a:xfrm>
            <a:off x="1466850" y="426541"/>
            <a:ext cx="7315200" cy="609600"/>
          </a:xfrm>
        </p:spPr>
        <p:txBody>
          <a:bodyPr>
            <a:normAutofit fontScale="92500"/>
          </a:bodyPr>
          <a:lstStyle/>
          <a:p>
            <a:r>
              <a:rPr lang="en-US" sz="4000" dirty="0" smtClean="0"/>
              <a:t>Leadership Traits – Sense of Humor</a:t>
            </a:r>
            <a:endParaRPr lang="en-US" sz="4000" dirty="0"/>
          </a:p>
        </p:txBody>
      </p:sp>
      <p:sp>
        <p:nvSpPr>
          <p:cNvPr id="3" name="Rectangle 2"/>
          <p:cNvSpPr/>
          <p:nvPr/>
        </p:nvSpPr>
        <p:spPr>
          <a:xfrm>
            <a:off x="628650" y="3905816"/>
            <a:ext cx="4800600" cy="1815882"/>
          </a:xfrm>
          <a:prstGeom prst="rect">
            <a:avLst/>
          </a:prstGeom>
        </p:spPr>
        <p:txBody>
          <a:bodyPr wrap="square">
            <a:spAutoFit/>
          </a:bodyPr>
          <a:lstStyle/>
          <a:p>
            <a:pPr lvl="0"/>
            <a:r>
              <a:rPr lang="en-US" sz="2800" dirty="0">
                <a:solidFill>
                  <a:prstClr val="white"/>
                </a:solidFill>
              </a:rPr>
              <a:t>Sometimes “laughter is the best medicine,” allowing a </a:t>
            </a:r>
            <a:r>
              <a:rPr lang="en-US" sz="2800" dirty="0" smtClean="0">
                <a:solidFill>
                  <a:prstClr val="white"/>
                </a:solidFill>
              </a:rPr>
              <a:t>fresh perspective </a:t>
            </a:r>
            <a:r>
              <a:rPr lang="en-US" sz="2800" dirty="0">
                <a:solidFill>
                  <a:prstClr val="white"/>
                </a:solidFill>
              </a:rPr>
              <a:t>and a re-start </a:t>
            </a:r>
            <a:r>
              <a:rPr lang="en-US" sz="2800" dirty="0" smtClean="0">
                <a:solidFill>
                  <a:prstClr val="white"/>
                </a:solidFill>
              </a:rPr>
              <a:t> to a difficult </a:t>
            </a:r>
            <a:r>
              <a:rPr lang="en-US" sz="2800" dirty="0">
                <a:solidFill>
                  <a:prstClr val="white"/>
                </a:solidFill>
              </a:rPr>
              <a:t>situation.</a:t>
            </a:r>
          </a:p>
        </p:txBody>
      </p:sp>
    </p:spTree>
    <p:extLst>
      <p:ext uri="{BB962C8B-B14F-4D97-AF65-F5344CB8AC3E}">
        <p14:creationId xmlns:p14="http://schemas.microsoft.com/office/powerpoint/2010/main" val="36202827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1210" y="2281401"/>
            <a:ext cx="8202969" cy="3908762"/>
          </a:xfrm>
          <a:prstGeom prst="rect">
            <a:avLst/>
          </a:prstGeom>
          <a:noFill/>
        </p:spPr>
        <p:txBody>
          <a:bodyPr wrap="square" rtlCol="0">
            <a:spAutoFit/>
          </a:bodyPr>
          <a:lstStyle/>
          <a:p>
            <a:r>
              <a:rPr lang="en-US" sz="2800" dirty="0" smtClean="0">
                <a:solidFill>
                  <a:schemeClr val="bg1"/>
                </a:solidFill>
              </a:rPr>
              <a:t>Tact is defined as the ability to deal with others in a respectful manner, and encourages courteous treatment in return.</a:t>
            </a:r>
          </a:p>
          <a:p>
            <a:endParaRPr lang="en-US" sz="1200" dirty="0">
              <a:solidFill>
                <a:schemeClr val="bg1"/>
              </a:solidFill>
            </a:endParaRPr>
          </a:p>
          <a:p>
            <a:r>
              <a:rPr lang="en-US" sz="2800" dirty="0" smtClean="0">
                <a:solidFill>
                  <a:schemeClr val="bg1"/>
                </a:solidFill>
              </a:rPr>
              <a:t>In stressful situations, tact is especially important.  Being calm, courteous and firm generally brings cooperation in return.</a:t>
            </a:r>
          </a:p>
          <a:p>
            <a:endParaRPr lang="en-US" sz="1200" dirty="0">
              <a:solidFill>
                <a:schemeClr val="bg1"/>
              </a:solidFill>
            </a:endParaRPr>
          </a:p>
          <a:p>
            <a:r>
              <a:rPr lang="en-US" sz="2800" dirty="0" smtClean="0">
                <a:solidFill>
                  <a:schemeClr val="bg1"/>
                </a:solidFill>
              </a:rPr>
              <a:t>A sarcastic “smart aleck” approach is generally not so positively received.</a:t>
            </a:r>
          </a:p>
        </p:txBody>
      </p:sp>
      <p:sp>
        <p:nvSpPr>
          <p:cNvPr id="8" name="Text Placeholder 6"/>
          <p:cNvSpPr>
            <a:spLocks noGrp="1"/>
          </p:cNvSpPr>
          <p:nvPr>
            <p:ph type="body" sz="quarter" idx="12"/>
          </p:nvPr>
        </p:nvSpPr>
        <p:spPr>
          <a:xfrm>
            <a:off x="1466850" y="426541"/>
            <a:ext cx="7315200" cy="609600"/>
          </a:xfrm>
        </p:spPr>
        <p:txBody>
          <a:bodyPr>
            <a:normAutofit/>
          </a:bodyPr>
          <a:lstStyle/>
          <a:p>
            <a:r>
              <a:rPr lang="en-US" sz="4000" dirty="0" smtClean="0"/>
              <a:t>Leadership Traits - Tact</a:t>
            </a:r>
            <a:endParaRPr lang="en-US" sz="4000" dirty="0"/>
          </a:p>
        </p:txBody>
      </p:sp>
    </p:spTree>
    <p:extLst>
      <p:ext uri="{BB962C8B-B14F-4D97-AF65-F5344CB8AC3E}">
        <p14:creationId xmlns:p14="http://schemas.microsoft.com/office/powerpoint/2010/main" val="36545518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US" sz="1100" dirty="0" smtClean="0"/>
          </a:p>
          <a:p>
            <a:r>
              <a:rPr lang="en-US" dirty="0" smtClean="0"/>
              <a:t>List the six traits of an effective leader</a:t>
            </a:r>
          </a:p>
          <a:p>
            <a:r>
              <a:rPr lang="en-US" dirty="0" smtClean="0"/>
              <a:t>Describe the personal qualities of an effective leader</a:t>
            </a:r>
          </a:p>
          <a:p>
            <a:r>
              <a:rPr lang="en-US" dirty="0" smtClean="0"/>
              <a:t>Explain the leadership opportunities in NJROTC</a:t>
            </a:r>
          </a:p>
        </p:txBody>
      </p:sp>
    </p:spTree>
    <p:extLst>
      <p:ext uri="{BB962C8B-B14F-4D97-AF65-F5344CB8AC3E}">
        <p14:creationId xmlns:p14="http://schemas.microsoft.com/office/powerpoint/2010/main" val="15779740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1211" y="2395701"/>
            <a:ext cx="7969824" cy="3477875"/>
          </a:xfrm>
          <a:prstGeom prst="rect">
            <a:avLst/>
          </a:prstGeom>
          <a:noFill/>
        </p:spPr>
        <p:txBody>
          <a:bodyPr wrap="square" rtlCol="0">
            <a:spAutoFit/>
          </a:bodyPr>
          <a:lstStyle/>
          <a:p>
            <a:r>
              <a:rPr lang="en-US" sz="2800" dirty="0" smtClean="0">
                <a:solidFill>
                  <a:schemeClr val="bg1"/>
                </a:solidFill>
              </a:rPr>
              <a:t>All the qualities listed before are important, but also critical is simple common sense.</a:t>
            </a:r>
          </a:p>
          <a:p>
            <a:endParaRPr lang="en-US" sz="1200" dirty="0">
              <a:solidFill>
                <a:schemeClr val="bg1"/>
              </a:solidFill>
            </a:endParaRPr>
          </a:p>
          <a:p>
            <a:r>
              <a:rPr lang="en-US" sz="2800" dirty="0" smtClean="0">
                <a:solidFill>
                  <a:schemeClr val="bg1"/>
                </a:solidFill>
              </a:rPr>
              <a:t>The golden rule of treating others as you’d like to be treated, guides making the right choices in life in general.</a:t>
            </a:r>
          </a:p>
          <a:p>
            <a:endParaRPr lang="en-US" sz="1200" dirty="0">
              <a:solidFill>
                <a:schemeClr val="bg1"/>
              </a:solidFill>
            </a:endParaRPr>
          </a:p>
          <a:p>
            <a:r>
              <a:rPr lang="en-US" sz="2800" dirty="0" smtClean="0">
                <a:solidFill>
                  <a:schemeClr val="bg1"/>
                </a:solidFill>
              </a:rPr>
              <a:t>Unsure about making a decision? Here are some questions to ask yourself to help decide…..</a:t>
            </a:r>
          </a:p>
        </p:txBody>
      </p:sp>
      <p:sp>
        <p:nvSpPr>
          <p:cNvPr id="8" name="Text Placeholder 6"/>
          <p:cNvSpPr>
            <a:spLocks noGrp="1"/>
          </p:cNvSpPr>
          <p:nvPr>
            <p:ph type="body" sz="quarter" idx="12"/>
          </p:nvPr>
        </p:nvSpPr>
        <p:spPr>
          <a:xfrm>
            <a:off x="1466850" y="426541"/>
            <a:ext cx="7315200" cy="609600"/>
          </a:xfrm>
        </p:spPr>
        <p:txBody>
          <a:bodyPr>
            <a:normAutofit/>
          </a:bodyPr>
          <a:lstStyle/>
          <a:p>
            <a:r>
              <a:rPr lang="en-US" sz="4000" dirty="0" smtClean="0"/>
              <a:t>Leadership Traits – Common Sense</a:t>
            </a:r>
            <a:endParaRPr lang="en-US" sz="4000" dirty="0"/>
          </a:p>
        </p:txBody>
      </p:sp>
    </p:spTree>
    <p:extLst>
      <p:ext uri="{BB962C8B-B14F-4D97-AF65-F5344CB8AC3E}">
        <p14:creationId xmlns:p14="http://schemas.microsoft.com/office/powerpoint/2010/main" val="12188871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highlight box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251" y="5369474"/>
            <a:ext cx="8156575" cy="882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highlight box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031" y="4492275"/>
            <a:ext cx="8156575" cy="839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highlight box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12" y="3226074"/>
            <a:ext cx="8156575" cy="1266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highlight box 1"/>
          <p:cNvSpPr/>
          <p:nvPr/>
        </p:nvSpPr>
        <p:spPr>
          <a:xfrm>
            <a:off x="619578" y="2275906"/>
            <a:ext cx="8107950" cy="949456"/>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p:cNvSpPr txBox="1"/>
          <p:nvPr/>
        </p:nvSpPr>
        <p:spPr>
          <a:xfrm>
            <a:off x="619578" y="2307436"/>
            <a:ext cx="8107950" cy="3970318"/>
          </a:xfrm>
          <a:prstGeom prst="rect">
            <a:avLst/>
          </a:prstGeom>
          <a:noFill/>
        </p:spPr>
        <p:txBody>
          <a:bodyPr wrap="square" rtlCol="0">
            <a:spAutoFit/>
          </a:bodyPr>
          <a:lstStyle/>
          <a:p>
            <a:pPr marL="514350" indent="-514350">
              <a:buFont typeface="+mj-lt"/>
              <a:buAutoNum type="arabicPeriod"/>
            </a:pPr>
            <a:r>
              <a:rPr lang="en-US" sz="2400" dirty="0" smtClean="0">
                <a:solidFill>
                  <a:schemeClr val="bg1"/>
                </a:solidFill>
              </a:rPr>
              <a:t>If I do what I’m thinking of doing, would I be willing to have my action enacted into law and required of everyone?</a:t>
            </a:r>
          </a:p>
          <a:p>
            <a:pPr marL="514350" indent="-514350">
              <a:buFont typeface="+mj-lt"/>
              <a:buAutoNum type="arabicPeriod"/>
            </a:pPr>
            <a:endParaRPr lang="en-US" sz="1200" dirty="0" smtClean="0">
              <a:solidFill>
                <a:schemeClr val="bg1"/>
              </a:solidFill>
            </a:endParaRPr>
          </a:p>
          <a:p>
            <a:pPr marL="514350" indent="-514350">
              <a:buFont typeface="+mj-lt"/>
              <a:buAutoNum type="arabicPeriod"/>
            </a:pPr>
            <a:r>
              <a:rPr lang="en-US" sz="2400" dirty="0" smtClean="0">
                <a:solidFill>
                  <a:schemeClr val="bg1"/>
                </a:solidFill>
              </a:rPr>
              <a:t>If I were considering using someone else for my own personal gain, would I allow someone to use me in that way?</a:t>
            </a:r>
          </a:p>
          <a:p>
            <a:pPr marL="514350" indent="-514350">
              <a:buFont typeface="+mj-lt"/>
              <a:buAutoNum type="arabicPeriod"/>
            </a:pPr>
            <a:endParaRPr lang="en-US" sz="1200" dirty="0" smtClean="0">
              <a:solidFill>
                <a:schemeClr val="bg1"/>
              </a:solidFill>
            </a:endParaRPr>
          </a:p>
          <a:p>
            <a:pPr marL="514350" indent="-514350">
              <a:buFont typeface="+mj-lt"/>
              <a:buAutoNum type="arabicPeriod"/>
            </a:pPr>
            <a:r>
              <a:rPr lang="en-US" sz="2400" dirty="0" smtClean="0">
                <a:solidFill>
                  <a:schemeClr val="bg1"/>
                </a:solidFill>
              </a:rPr>
              <a:t>Would I be willing to explain to a jury why I chose this action?</a:t>
            </a:r>
          </a:p>
          <a:p>
            <a:pPr marL="514350" indent="-514350">
              <a:buFont typeface="+mj-lt"/>
              <a:buAutoNum type="arabicPeriod"/>
            </a:pPr>
            <a:endParaRPr lang="en-US" sz="1200" dirty="0" smtClean="0">
              <a:solidFill>
                <a:schemeClr val="bg1"/>
              </a:solidFill>
            </a:endParaRPr>
          </a:p>
          <a:p>
            <a:pPr marL="514350" indent="-514350">
              <a:buFont typeface="+mj-lt"/>
              <a:buAutoNum type="arabicPeriod"/>
            </a:pPr>
            <a:r>
              <a:rPr lang="en-US" sz="2400" dirty="0" smtClean="0">
                <a:solidFill>
                  <a:schemeClr val="bg1"/>
                </a:solidFill>
              </a:rPr>
              <a:t>Would I do this if I knew it would be on tonight’s television news?</a:t>
            </a:r>
          </a:p>
        </p:txBody>
      </p:sp>
      <p:sp>
        <p:nvSpPr>
          <p:cNvPr id="13" name="Text Placeholder 6"/>
          <p:cNvSpPr>
            <a:spLocks noGrp="1"/>
          </p:cNvSpPr>
          <p:nvPr>
            <p:ph type="body" sz="quarter" idx="12"/>
          </p:nvPr>
        </p:nvSpPr>
        <p:spPr>
          <a:xfrm>
            <a:off x="1466850" y="426541"/>
            <a:ext cx="7315200" cy="609600"/>
          </a:xfrm>
        </p:spPr>
        <p:txBody>
          <a:bodyPr>
            <a:normAutofit fontScale="92500"/>
          </a:bodyPr>
          <a:lstStyle/>
          <a:p>
            <a:r>
              <a:rPr lang="en-US" sz="4000" dirty="0" smtClean="0"/>
              <a:t>When Making Choices, Ask Yourself…</a:t>
            </a:r>
            <a:endParaRPr lang="en-US" sz="4000" dirty="0"/>
          </a:p>
        </p:txBody>
      </p:sp>
    </p:spTree>
    <p:extLst>
      <p:ext uri="{BB962C8B-B14F-4D97-AF65-F5344CB8AC3E}">
        <p14:creationId xmlns:p14="http://schemas.microsoft.com/office/powerpoint/2010/main" val="160016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717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7170"/>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71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7174"/>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7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highlight box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385" y="5189483"/>
            <a:ext cx="8156575" cy="1024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highlight box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931" y="4129656"/>
            <a:ext cx="8156575" cy="965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highlight box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12" y="3054570"/>
            <a:ext cx="8156575" cy="945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highlight box 1"/>
          <p:cNvSpPr/>
          <p:nvPr/>
        </p:nvSpPr>
        <p:spPr>
          <a:xfrm>
            <a:off x="581478" y="2237807"/>
            <a:ext cx="8107950" cy="676843"/>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p:cNvSpPr txBox="1"/>
          <p:nvPr/>
        </p:nvSpPr>
        <p:spPr>
          <a:xfrm>
            <a:off x="581478" y="2348166"/>
            <a:ext cx="7969824" cy="3785652"/>
          </a:xfrm>
          <a:prstGeom prst="rect">
            <a:avLst/>
          </a:prstGeom>
          <a:noFill/>
        </p:spPr>
        <p:txBody>
          <a:bodyPr wrap="square" rtlCol="0">
            <a:spAutoFit/>
          </a:bodyPr>
          <a:lstStyle/>
          <a:p>
            <a:pPr marL="514350" indent="-514350">
              <a:buFont typeface="+mj-lt"/>
              <a:buAutoNum type="arabicPeriod" startAt="5"/>
            </a:pPr>
            <a:r>
              <a:rPr lang="en-US" sz="2400" dirty="0" smtClean="0">
                <a:solidFill>
                  <a:schemeClr val="bg1"/>
                </a:solidFill>
              </a:rPr>
              <a:t>What would I think of this action if my worst enemy did it?</a:t>
            </a:r>
          </a:p>
          <a:p>
            <a:pPr marL="514350" indent="-514350">
              <a:buFont typeface="+mj-lt"/>
              <a:buAutoNum type="arabicPeriod" startAt="5"/>
            </a:pPr>
            <a:endParaRPr lang="en-US" sz="2400" dirty="0" smtClean="0">
              <a:solidFill>
                <a:schemeClr val="bg1"/>
              </a:solidFill>
            </a:endParaRPr>
          </a:p>
          <a:p>
            <a:pPr marL="514350" indent="-514350">
              <a:buFont typeface="+mj-lt"/>
              <a:buAutoNum type="arabicPeriod" startAt="5"/>
            </a:pPr>
            <a:r>
              <a:rPr lang="en-US" sz="2400" dirty="0" smtClean="0">
                <a:solidFill>
                  <a:schemeClr val="bg1"/>
                </a:solidFill>
              </a:rPr>
              <a:t>If my reason for acting this way is that everyone else does it, would I do it if no one else did it?</a:t>
            </a:r>
          </a:p>
          <a:p>
            <a:pPr marL="514350" indent="-514350">
              <a:buFont typeface="+mj-lt"/>
              <a:buAutoNum type="arabicPeriod" startAt="5"/>
            </a:pPr>
            <a:endParaRPr lang="en-US" sz="2400" dirty="0" smtClean="0">
              <a:solidFill>
                <a:schemeClr val="bg1"/>
              </a:solidFill>
            </a:endParaRPr>
          </a:p>
          <a:p>
            <a:pPr marL="514350" indent="-514350">
              <a:buFont typeface="+mj-lt"/>
              <a:buAutoNum type="arabicPeriod" startAt="5"/>
            </a:pPr>
            <a:r>
              <a:rPr lang="en-US" sz="2400" dirty="0" smtClean="0">
                <a:solidFill>
                  <a:schemeClr val="bg1"/>
                </a:solidFill>
              </a:rPr>
              <a:t>Would I do this if I knew I would have to explain my reasons to my family?</a:t>
            </a:r>
          </a:p>
          <a:p>
            <a:pPr marL="514350" indent="-514350">
              <a:buFont typeface="+mj-lt"/>
              <a:buAutoNum type="arabicPeriod" startAt="5"/>
            </a:pPr>
            <a:endParaRPr lang="en-US" sz="2400" dirty="0" smtClean="0">
              <a:solidFill>
                <a:schemeClr val="bg1"/>
              </a:solidFill>
            </a:endParaRPr>
          </a:p>
          <a:p>
            <a:pPr marL="514350" indent="-514350">
              <a:buFont typeface="+mj-lt"/>
              <a:buAutoNum type="arabicPeriod" startAt="5"/>
            </a:pPr>
            <a:r>
              <a:rPr lang="en-US" sz="2400" dirty="0" smtClean="0">
                <a:solidFill>
                  <a:schemeClr val="bg1"/>
                </a:solidFill>
              </a:rPr>
              <a:t>Would I be content with this action if my boss or a member of my family did the same thing?</a:t>
            </a:r>
          </a:p>
        </p:txBody>
      </p:sp>
      <p:sp>
        <p:nvSpPr>
          <p:cNvPr id="13" name="Text Placeholder 6"/>
          <p:cNvSpPr>
            <a:spLocks noGrp="1"/>
          </p:cNvSpPr>
          <p:nvPr>
            <p:ph type="body" sz="quarter" idx="12"/>
          </p:nvPr>
        </p:nvSpPr>
        <p:spPr>
          <a:xfrm>
            <a:off x="1466850" y="426541"/>
            <a:ext cx="7315200" cy="609600"/>
          </a:xfrm>
        </p:spPr>
        <p:txBody>
          <a:bodyPr>
            <a:normAutofit fontScale="92500"/>
          </a:bodyPr>
          <a:lstStyle/>
          <a:p>
            <a:r>
              <a:rPr lang="en-US" sz="4000" dirty="0" smtClean="0"/>
              <a:t>When Making Choices, Ask Yourself…</a:t>
            </a:r>
            <a:endParaRPr lang="en-US" sz="4000" dirty="0"/>
          </a:p>
        </p:txBody>
      </p:sp>
    </p:spTree>
    <p:extLst>
      <p:ext uri="{BB962C8B-B14F-4D97-AF65-F5344CB8AC3E}">
        <p14:creationId xmlns:p14="http://schemas.microsoft.com/office/powerpoint/2010/main" val="187232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717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7170"/>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71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7174"/>
                                        </p:tgtEl>
                                        <p:attrNameLst>
                                          <p:attrName>style.visibility</p:attrName>
                                        </p:attrNameLst>
                                      </p:cBhvr>
                                      <p:to>
                                        <p:strVal val="hidden"/>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7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highlight box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85" y="5368169"/>
            <a:ext cx="8156575" cy="1024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highlight box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031" y="4308342"/>
            <a:ext cx="8156575" cy="965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highlight box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12" y="3224058"/>
            <a:ext cx="8156575" cy="945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highlight box 1"/>
          <p:cNvSpPr/>
          <p:nvPr/>
        </p:nvSpPr>
        <p:spPr>
          <a:xfrm>
            <a:off x="619578" y="2164237"/>
            <a:ext cx="8107950" cy="870628"/>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p:cNvSpPr txBox="1"/>
          <p:nvPr/>
        </p:nvSpPr>
        <p:spPr>
          <a:xfrm>
            <a:off x="619578" y="2195766"/>
            <a:ext cx="7969824" cy="4154984"/>
          </a:xfrm>
          <a:prstGeom prst="rect">
            <a:avLst/>
          </a:prstGeom>
          <a:noFill/>
        </p:spPr>
        <p:txBody>
          <a:bodyPr wrap="square" rtlCol="0">
            <a:spAutoFit/>
          </a:bodyPr>
          <a:lstStyle/>
          <a:p>
            <a:pPr marL="514350" indent="-514350">
              <a:buFont typeface="+mj-lt"/>
              <a:buAutoNum type="arabicPeriod" startAt="9"/>
            </a:pPr>
            <a:r>
              <a:rPr lang="en-US" sz="2400" dirty="0" smtClean="0">
                <a:solidFill>
                  <a:schemeClr val="bg1"/>
                </a:solidFill>
              </a:rPr>
              <a:t>Would I be content to have each of my followers behave exactly as I intend to in this situation?</a:t>
            </a:r>
          </a:p>
          <a:p>
            <a:pPr marL="514350" indent="-514350">
              <a:buFont typeface="+mj-lt"/>
              <a:buAutoNum type="arabicPeriod" startAt="9"/>
            </a:pPr>
            <a:endParaRPr lang="en-US" sz="2400" dirty="0" smtClean="0">
              <a:solidFill>
                <a:schemeClr val="bg1"/>
              </a:solidFill>
            </a:endParaRPr>
          </a:p>
          <a:p>
            <a:pPr marL="514350" indent="-514350">
              <a:buFont typeface="+mj-lt"/>
              <a:buAutoNum type="arabicPeriod" startAt="9"/>
            </a:pPr>
            <a:r>
              <a:rPr lang="en-US" sz="2400" dirty="0" smtClean="0">
                <a:solidFill>
                  <a:schemeClr val="bg1"/>
                </a:solidFill>
              </a:rPr>
              <a:t>If my team could win the game by violating a rule, would I be upset if the losing team took the same action?</a:t>
            </a:r>
          </a:p>
          <a:p>
            <a:pPr marL="514350" indent="-514350">
              <a:buFont typeface="+mj-lt"/>
              <a:buAutoNum type="arabicPeriod" startAt="9"/>
            </a:pPr>
            <a:endParaRPr lang="en-US" sz="2400" dirty="0" smtClean="0">
              <a:solidFill>
                <a:schemeClr val="bg1"/>
              </a:solidFill>
            </a:endParaRPr>
          </a:p>
          <a:p>
            <a:pPr marL="514350" indent="-514350">
              <a:buFont typeface="+mj-lt"/>
              <a:buAutoNum type="arabicPeriod" startAt="9"/>
            </a:pPr>
            <a:r>
              <a:rPr lang="en-US" sz="2400" dirty="0" smtClean="0">
                <a:solidFill>
                  <a:schemeClr val="bg1"/>
                </a:solidFill>
              </a:rPr>
              <a:t>If what I do hurts no one very much, would I be willing to let everyone do the same thing?</a:t>
            </a:r>
          </a:p>
          <a:p>
            <a:pPr marL="514350" indent="-514350">
              <a:buFont typeface="+mj-lt"/>
              <a:buAutoNum type="arabicPeriod" startAt="9"/>
            </a:pPr>
            <a:endParaRPr lang="en-US" sz="2400" dirty="0" smtClean="0">
              <a:solidFill>
                <a:schemeClr val="bg1"/>
              </a:solidFill>
            </a:endParaRPr>
          </a:p>
          <a:p>
            <a:pPr marL="514350" indent="-514350">
              <a:buFont typeface="+mj-lt"/>
              <a:buAutoNum type="arabicPeriod" startAt="9"/>
            </a:pPr>
            <a:r>
              <a:rPr lang="en-US" sz="2400" dirty="0" smtClean="0">
                <a:solidFill>
                  <a:schemeClr val="bg1"/>
                </a:solidFill>
              </a:rPr>
              <a:t>If there is very little harm in what I want to do, what kind of person will I become if it gets to be a habit?</a:t>
            </a:r>
          </a:p>
        </p:txBody>
      </p:sp>
      <p:sp>
        <p:nvSpPr>
          <p:cNvPr id="13" name="Text Placeholder 6"/>
          <p:cNvSpPr>
            <a:spLocks noGrp="1"/>
          </p:cNvSpPr>
          <p:nvPr>
            <p:ph type="body" sz="quarter" idx="12"/>
          </p:nvPr>
        </p:nvSpPr>
        <p:spPr>
          <a:xfrm>
            <a:off x="1466850" y="426541"/>
            <a:ext cx="7315200" cy="609600"/>
          </a:xfrm>
        </p:spPr>
        <p:txBody>
          <a:bodyPr>
            <a:normAutofit fontScale="92500"/>
          </a:bodyPr>
          <a:lstStyle/>
          <a:p>
            <a:r>
              <a:rPr lang="en-US" sz="4000" dirty="0" smtClean="0"/>
              <a:t>When Making Choices, Ask Yourself…</a:t>
            </a:r>
            <a:endParaRPr lang="en-US" sz="4000" dirty="0"/>
          </a:p>
        </p:txBody>
      </p:sp>
    </p:spTree>
    <p:extLst>
      <p:ext uri="{BB962C8B-B14F-4D97-AF65-F5344CB8AC3E}">
        <p14:creationId xmlns:p14="http://schemas.microsoft.com/office/powerpoint/2010/main" val="284659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717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7170"/>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71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7174"/>
                                        </p:tgtEl>
                                        <p:attrNameLst>
                                          <p:attrName>style.visibility</p:attrName>
                                        </p:attrNameLst>
                                      </p:cBhvr>
                                      <p:to>
                                        <p:strVal val="hidden"/>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7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6981" y="2190072"/>
            <a:ext cx="7993117" cy="1384995"/>
          </a:xfrm>
          <a:prstGeom prst="rect">
            <a:avLst/>
          </a:prstGeom>
          <a:noFill/>
        </p:spPr>
        <p:txBody>
          <a:bodyPr wrap="square" rtlCol="0">
            <a:spAutoFit/>
          </a:bodyPr>
          <a:lstStyle/>
          <a:p>
            <a:r>
              <a:rPr lang="en-US" sz="2800" dirty="0" smtClean="0">
                <a:solidFill>
                  <a:schemeClr val="bg1"/>
                </a:solidFill>
              </a:rPr>
              <a:t>Through your NJROTC unit, you have many chances to grow your leadership skills.  You might lead on a variety of levels…</a:t>
            </a:r>
            <a:endParaRPr lang="en-US" sz="2800" dirty="0">
              <a:solidFill>
                <a:schemeClr val="bg1"/>
              </a:solidFill>
            </a:endParaRPr>
          </a:p>
        </p:txBody>
      </p:sp>
      <p:graphicFrame>
        <p:nvGraphicFramePr>
          <p:cNvPr id="6" name="Diagram 5"/>
          <p:cNvGraphicFramePr/>
          <p:nvPr>
            <p:extLst>
              <p:ext uri="{D42A27DB-BD31-4B8C-83A1-F6EECF244321}">
                <p14:modId xmlns:p14="http://schemas.microsoft.com/office/powerpoint/2010/main" val="3812921651"/>
              </p:ext>
            </p:extLst>
          </p:nvPr>
        </p:nvGraphicFramePr>
        <p:xfrm>
          <a:off x="3089044" y="3199083"/>
          <a:ext cx="4758913" cy="3096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084537" y="3766645"/>
            <a:ext cx="1765738" cy="1384995"/>
          </a:xfrm>
          <a:prstGeom prst="rect">
            <a:avLst/>
          </a:prstGeom>
          <a:noFill/>
          <a:ln>
            <a:solidFill>
              <a:srgbClr val="385D8A"/>
            </a:solidFill>
          </a:ln>
        </p:spPr>
        <p:txBody>
          <a:bodyPr wrap="square" rtlCol="0">
            <a:spAutoFit/>
          </a:bodyPr>
          <a:lstStyle/>
          <a:p>
            <a:pPr algn="ctr"/>
            <a:r>
              <a:rPr lang="en-US" sz="2800" dirty="0" smtClean="0">
                <a:solidFill>
                  <a:schemeClr val="bg1"/>
                </a:solidFill>
              </a:rPr>
              <a:t>Unit with up to 150 members</a:t>
            </a:r>
            <a:endParaRPr lang="en-US" sz="2800" dirty="0">
              <a:solidFill>
                <a:schemeClr val="bg1"/>
              </a:solidFill>
            </a:endParaRPr>
          </a:p>
        </p:txBody>
      </p:sp>
      <p:sp>
        <p:nvSpPr>
          <p:cNvPr id="12" name="Text Placeholder 6"/>
          <p:cNvSpPr>
            <a:spLocks noGrp="1"/>
          </p:cNvSpPr>
          <p:nvPr>
            <p:ph type="body" sz="quarter" idx="12"/>
          </p:nvPr>
        </p:nvSpPr>
        <p:spPr>
          <a:xfrm>
            <a:off x="1466850" y="426541"/>
            <a:ext cx="7315200" cy="609600"/>
          </a:xfrm>
        </p:spPr>
        <p:txBody>
          <a:bodyPr>
            <a:normAutofit fontScale="92500"/>
          </a:bodyPr>
          <a:lstStyle/>
          <a:p>
            <a:r>
              <a:rPr lang="en-US" sz="4000" dirty="0" smtClean="0"/>
              <a:t>Leadership Opportunities in NJROTC</a:t>
            </a:r>
            <a:endParaRPr lang="en-US" sz="4000" dirty="0"/>
          </a:p>
        </p:txBody>
      </p:sp>
    </p:spTree>
    <p:extLst>
      <p:ext uri="{BB962C8B-B14F-4D97-AF65-F5344CB8AC3E}">
        <p14:creationId xmlns:p14="http://schemas.microsoft.com/office/powerpoint/2010/main" val="37148823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6981" y="2190072"/>
            <a:ext cx="7993117" cy="523220"/>
          </a:xfrm>
          <a:prstGeom prst="rect">
            <a:avLst/>
          </a:prstGeom>
          <a:noFill/>
        </p:spPr>
        <p:txBody>
          <a:bodyPr wrap="square" rtlCol="0">
            <a:spAutoFit/>
          </a:bodyPr>
          <a:lstStyle/>
          <a:p>
            <a:r>
              <a:rPr lang="en-US" sz="2800" dirty="0" smtClean="0">
                <a:solidFill>
                  <a:schemeClr val="bg1"/>
                </a:solidFill>
              </a:rPr>
              <a:t>Larger units are organized differently….</a:t>
            </a:r>
            <a:endParaRPr lang="en-US" sz="2800" dirty="0">
              <a:solidFill>
                <a:schemeClr val="bg1"/>
              </a:solidFill>
            </a:endParaRPr>
          </a:p>
        </p:txBody>
      </p:sp>
      <p:graphicFrame>
        <p:nvGraphicFramePr>
          <p:cNvPr id="6" name="Diagram 5"/>
          <p:cNvGraphicFramePr/>
          <p:nvPr>
            <p:extLst>
              <p:ext uri="{D42A27DB-BD31-4B8C-83A1-F6EECF244321}">
                <p14:modId xmlns:p14="http://schemas.microsoft.com/office/powerpoint/2010/main" val="2946803591"/>
              </p:ext>
            </p:extLst>
          </p:nvPr>
        </p:nvGraphicFramePr>
        <p:xfrm>
          <a:off x="2534964" y="2713292"/>
          <a:ext cx="6085134" cy="3497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769226" y="2852244"/>
            <a:ext cx="1765738" cy="1384995"/>
          </a:xfrm>
          <a:prstGeom prst="rect">
            <a:avLst/>
          </a:prstGeom>
          <a:noFill/>
          <a:ln>
            <a:solidFill>
              <a:srgbClr val="385D8A"/>
            </a:solidFill>
          </a:ln>
        </p:spPr>
        <p:txBody>
          <a:bodyPr wrap="square" rtlCol="0">
            <a:spAutoFit/>
          </a:bodyPr>
          <a:lstStyle/>
          <a:p>
            <a:pPr algn="ctr"/>
            <a:r>
              <a:rPr lang="en-US" sz="2800" dirty="0" smtClean="0">
                <a:solidFill>
                  <a:schemeClr val="bg1"/>
                </a:solidFill>
              </a:rPr>
              <a:t>Unit with 150 -300 members</a:t>
            </a:r>
            <a:endParaRPr lang="en-US" sz="2800" dirty="0">
              <a:solidFill>
                <a:schemeClr val="bg1"/>
              </a:solidFill>
            </a:endParaRPr>
          </a:p>
        </p:txBody>
      </p:sp>
      <p:sp>
        <p:nvSpPr>
          <p:cNvPr id="13" name="Text Placeholder 6"/>
          <p:cNvSpPr>
            <a:spLocks noGrp="1"/>
          </p:cNvSpPr>
          <p:nvPr>
            <p:ph type="body" sz="quarter" idx="12"/>
          </p:nvPr>
        </p:nvSpPr>
        <p:spPr>
          <a:xfrm>
            <a:off x="1466850" y="426541"/>
            <a:ext cx="7315200" cy="609600"/>
          </a:xfrm>
        </p:spPr>
        <p:txBody>
          <a:bodyPr>
            <a:normAutofit fontScale="92500"/>
          </a:bodyPr>
          <a:lstStyle/>
          <a:p>
            <a:r>
              <a:rPr lang="en-US" sz="4000" dirty="0" smtClean="0"/>
              <a:t>Leadership Opportunities in NJROTC</a:t>
            </a:r>
            <a:endParaRPr lang="en-US" sz="4000" dirty="0"/>
          </a:p>
        </p:txBody>
      </p:sp>
    </p:spTree>
    <p:extLst>
      <p:ext uri="{BB962C8B-B14F-4D97-AF65-F5344CB8AC3E}">
        <p14:creationId xmlns:p14="http://schemas.microsoft.com/office/powerpoint/2010/main" val="38800121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6981" y="2190072"/>
            <a:ext cx="7993117" cy="523220"/>
          </a:xfrm>
          <a:prstGeom prst="rect">
            <a:avLst/>
          </a:prstGeom>
          <a:noFill/>
        </p:spPr>
        <p:txBody>
          <a:bodyPr wrap="square" rtlCol="0">
            <a:spAutoFit/>
          </a:bodyPr>
          <a:lstStyle/>
          <a:p>
            <a:r>
              <a:rPr lang="en-US" sz="2800" dirty="0" smtClean="0">
                <a:solidFill>
                  <a:schemeClr val="bg1"/>
                </a:solidFill>
              </a:rPr>
              <a:t>The largest units have an additional layer…</a:t>
            </a:r>
            <a:endParaRPr lang="en-US" sz="2800" dirty="0">
              <a:solidFill>
                <a:schemeClr val="bg1"/>
              </a:solidFill>
            </a:endParaRPr>
          </a:p>
        </p:txBody>
      </p:sp>
      <p:graphicFrame>
        <p:nvGraphicFramePr>
          <p:cNvPr id="6" name="Diagram 5"/>
          <p:cNvGraphicFramePr/>
          <p:nvPr>
            <p:extLst>
              <p:ext uri="{D42A27DB-BD31-4B8C-83A1-F6EECF244321}">
                <p14:modId xmlns:p14="http://schemas.microsoft.com/office/powerpoint/2010/main" val="1755309564"/>
              </p:ext>
            </p:extLst>
          </p:nvPr>
        </p:nvGraphicFramePr>
        <p:xfrm>
          <a:off x="2534964" y="2713292"/>
          <a:ext cx="6085134" cy="3497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488075" y="2870952"/>
            <a:ext cx="2173013" cy="1384995"/>
          </a:xfrm>
          <a:prstGeom prst="rect">
            <a:avLst/>
          </a:prstGeom>
          <a:noFill/>
          <a:ln>
            <a:solidFill>
              <a:srgbClr val="385D8A"/>
            </a:solidFill>
          </a:ln>
        </p:spPr>
        <p:txBody>
          <a:bodyPr wrap="square" rtlCol="0">
            <a:spAutoFit/>
          </a:bodyPr>
          <a:lstStyle/>
          <a:p>
            <a:r>
              <a:rPr lang="en-US" sz="2800" dirty="0" smtClean="0">
                <a:solidFill>
                  <a:schemeClr val="bg1"/>
                </a:solidFill>
              </a:rPr>
              <a:t>Unit with more than 300 members</a:t>
            </a:r>
            <a:endParaRPr lang="en-US" sz="2800" dirty="0">
              <a:solidFill>
                <a:schemeClr val="bg1"/>
              </a:solidFill>
            </a:endParaRPr>
          </a:p>
        </p:txBody>
      </p:sp>
      <p:sp>
        <p:nvSpPr>
          <p:cNvPr id="12" name="Text Placeholder 6"/>
          <p:cNvSpPr>
            <a:spLocks noGrp="1"/>
          </p:cNvSpPr>
          <p:nvPr>
            <p:ph type="body" sz="quarter" idx="12"/>
          </p:nvPr>
        </p:nvSpPr>
        <p:spPr>
          <a:xfrm>
            <a:off x="1466850" y="426541"/>
            <a:ext cx="7315200" cy="609600"/>
          </a:xfrm>
        </p:spPr>
        <p:txBody>
          <a:bodyPr>
            <a:normAutofit fontScale="92500"/>
          </a:bodyPr>
          <a:lstStyle/>
          <a:p>
            <a:r>
              <a:rPr lang="en-US" sz="4000" dirty="0" smtClean="0"/>
              <a:t>Leadership Opportunities in NJROTC</a:t>
            </a:r>
            <a:endParaRPr lang="en-US" sz="4000" dirty="0"/>
          </a:p>
        </p:txBody>
      </p:sp>
    </p:spTree>
    <p:extLst>
      <p:ext uri="{BB962C8B-B14F-4D97-AF65-F5344CB8AC3E}">
        <p14:creationId xmlns:p14="http://schemas.microsoft.com/office/powerpoint/2010/main" val="13980442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6742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Autofit/>
          </a:bodyPr>
          <a:lstStyle/>
          <a:p>
            <a:r>
              <a:rPr lang="en-US" sz="4400" dirty="0" smtClean="0"/>
              <a:t>Which personal quality of an effective leader is the PRIMARY area where you could use some improvement?</a:t>
            </a:r>
            <a:endParaRPr lang="en-US" sz="4400" dirty="0"/>
          </a:p>
        </p:txBody>
      </p:sp>
      <p:sp>
        <p:nvSpPr>
          <p:cNvPr id="3" name="TPAnswers"/>
          <p:cNvSpPr>
            <a:spLocks noGrp="1"/>
          </p:cNvSpPr>
          <p:nvPr>
            <p:ph type="body" idx="1"/>
            <p:custDataLst>
              <p:tags r:id="rId2"/>
            </p:custDataLst>
          </p:nvPr>
        </p:nvSpPr>
        <p:spPr>
          <a:xfrm>
            <a:off x="762000" y="2836196"/>
            <a:ext cx="7753350" cy="2976563"/>
          </a:xfrm>
        </p:spPr>
        <p:txBody>
          <a:bodyPr>
            <a:noAutofit/>
          </a:bodyPr>
          <a:lstStyle/>
          <a:p>
            <a:pPr>
              <a:lnSpc>
                <a:spcPct val="100000"/>
              </a:lnSpc>
              <a:spcBef>
                <a:spcPct val="20000"/>
              </a:spcBef>
              <a:buFont typeface="+mj-lt"/>
              <a:buAutoNum type="alphaUcPeriod"/>
            </a:pPr>
            <a:r>
              <a:rPr lang="en-US" sz="2400" dirty="0" smtClean="0"/>
              <a:t>Courage</a:t>
            </a:r>
          </a:p>
          <a:p>
            <a:pPr>
              <a:lnSpc>
                <a:spcPct val="100000"/>
              </a:lnSpc>
              <a:spcBef>
                <a:spcPct val="20000"/>
              </a:spcBef>
              <a:buFont typeface="+mj-lt"/>
              <a:buAutoNum type="alphaUcPeriod"/>
            </a:pPr>
            <a:r>
              <a:rPr lang="en-US" sz="2400" dirty="0" smtClean="0"/>
              <a:t>Responsibility</a:t>
            </a:r>
          </a:p>
          <a:p>
            <a:pPr>
              <a:lnSpc>
                <a:spcPct val="100000"/>
              </a:lnSpc>
              <a:spcBef>
                <a:spcPct val="20000"/>
              </a:spcBef>
              <a:buFont typeface="+mj-lt"/>
              <a:buAutoNum type="alphaUcPeriod"/>
            </a:pPr>
            <a:r>
              <a:rPr lang="en-US" sz="2400" dirty="0" smtClean="0"/>
              <a:t>Ability to set an example</a:t>
            </a:r>
          </a:p>
          <a:p>
            <a:pPr>
              <a:lnSpc>
                <a:spcPct val="100000"/>
              </a:lnSpc>
              <a:spcBef>
                <a:spcPct val="20000"/>
              </a:spcBef>
              <a:buFont typeface="+mj-lt"/>
              <a:buAutoNum type="alphaUcPeriod"/>
            </a:pPr>
            <a:r>
              <a:rPr lang="en-US" sz="2400" dirty="0" smtClean="0"/>
              <a:t>Self-discipline</a:t>
            </a:r>
          </a:p>
          <a:p>
            <a:pPr>
              <a:lnSpc>
                <a:spcPct val="100000"/>
              </a:lnSpc>
              <a:spcBef>
                <a:spcPct val="20000"/>
              </a:spcBef>
              <a:buFont typeface="+mj-lt"/>
              <a:buAutoNum type="alphaUcPeriod"/>
            </a:pPr>
            <a:r>
              <a:rPr lang="en-US" sz="2400" dirty="0" smtClean="0"/>
              <a:t>Self-confidence</a:t>
            </a:r>
          </a:p>
          <a:p>
            <a:pPr>
              <a:lnSpc>
                <a:spcPct val="100000"/>
              </a:lnSpc>
              <a:spcBef>
                <a:spcPct val="20000"/>
              </a:spcBef>
              <a:buFont typeface="+mj-lt"/>
              <a:buAutoNum type="alphaUcPeriod"/>
            </a:pPr>
            <a:r>
              <a:rPr lang="en-US" sz="2400" dirty="0" smtClean="0"/>
              <a:t>Sense of humor</a:t>
            </a:r>
          </a:p>
          <a:p>
            <a:pPr>
              <a:lnSpc>
                <a:spcPct val="100000"/>
              </a:lnSpc>
              <a:spcBef>
                <a:spcPct val="20000"/>
              </a:spcBef>
              <a:buFont typeface="+mj-lt"/>
              <a:buAutoNum type="alphaUcPeriod"/>
            </a:pPr>
            <a:r>
              <a:rPr lang="en-US" sz="2400" dirty="0" smtClean="0"/>
              <a:t>Tact</a:t>
            </a:r>
          </a:p>
          <a:p>
            <a:pPr>
              <a:lnSpc>
                <a:spcPct val="100000"/>
              </a:lnSpc>
              <a:spcBef>
                <a:spcPct val="20000"/>
              </a:spcBef>
              <a:buFont typeface="+mj-lt"/>
              <a:buAutoNum type="alphaUcPeriod"/>
            </a:pPr>
            <a:r>
              <a:rPr lang="en-US" sz="2400" dirty="0" smtClean="0"/>
              <a:t>Common sense</a:t>
            </a:r>
            <a:endParaRPr lang="en-US" sz="2400" dirty="0"/>
          </a:p>
        </p:txBody>
      </p:sp>
      <p:sp>
        <p:nvSpPr>
          <p:cNvPr id="5" name="Text Placeholder 4"/>
          <p:cNvSpPr>
            <a:spLocks noGrp="1"/>
          </p:cNvSpPr>
          <p:nvPr>
            <p:ph type="body" sz="quarter" idx="10"/>
          </p:nvPr>
        </p:nvSpPr>
        <p:spPr/>
        <p:txBody>
          <a:bodyPr>
            <a:normAutofit fontScale="92500" lnSpcReduction="10000"/>
          </a:bodyPr>
          <a:lstStyle/>
          <a:p>
            <a:r>
              <a:rPr lang="en-US" dirty="0"/>
              <a:t>(NS1-U2C2S2:LQ7)</a:t>
            </a:r>
          </a:p>
        </p:txBody>
      </p:sp>
      <p:sp>
        <p:nvSpPr>
          <p:cNvPr id="7" name="TPChart"/>
          <p:cNvSpPr txBox="1">
            <a:spLocks/>
          </p:cNvSpPr>
          <p:nvPr>
            <p:custDataLst>
              <p:tags r:id="rId3"/>
            </p:custDataLst>
          </p:nvPr>
        </p:nvSpPr>
        <p:spPr>
          <a:xfrm>
            <a:off x="6858000" y="2836196"/>
            <a:ext cx="1727200" cy="2976563"/>
          </a:xfrm>
          <a:prstGeom prst="rect">
            <a:avLst/>
          </a:prstGeom>
        </p:spPr>
        <p:txBody>
          <a:bodyPr vert="horz" lIns="91440" tIns="45720" rIns="91440" bIns="45720" rtlCol="0">
            <a:no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ct val="20000"/>
              </a:spcBef>
              <a:buNone/>
            </a:pPr>
            <a:r>
              <a:rPr lang="en-US" sz="2400" smtClean="0"/>
              <a:t>1</a:t>
            </a:r>
          </a:p>
          <a:p>
            <a:pPr algn="r">
              <a:lnSpc>
                <a:spcPct val="100000"/>
              </a:lnSpc>
              <a:spcBef>
                <a:spcPct val="20000"/>
              </a:spcBef>
              <a:buNone/>
            </a:pPr>
            <a:r>
              <a:rPr lang="en-US" sz="2400" smtClean="0"/>
              <a:t>1</a:t>
            </a:r>
          </a:p>
          <a:p>
            <a:pPr algn="r">
              <a:lnSpc>
                <a:spcPct val="100000"/>
              </a:lnSpc>
              <a:spcBef>
                <a:spcPct val="20000"/>
              </a:spcBef>
              <a:buNone/>
            </a:pPr>
            <a:r>
              <a:rPr lang="en-US" sz="2400" smtClean="0"/>
              <a:t>1</a:t>
            </a:r>
          </a:p>
          <a:p>
            <a:pPr algn="r">
              <a:lnSpc>
                <a:spcPct val="100000"/>
              </a:lnSpc>
              <a:spcBef>
                <a:spcPct val="20000"/>
              </a:spcBef>
              <a:buNone/>
            </a:pPr>
            <a:r>
              <a:rPr lang="en-US" sz="2400" smtClean="0"/>
              <a:t>1</a:t>
            </a:r>
          </a:p>
          <a:p>
            <a:pPr algn="r">
              <a:lnSpc>
                <a:spcPct val="100000"/>
              </a:lnSpc>
              <a:spcBef>
                <a:spcPct val="20000"/>
              </a:spcBef>
              <a:buNone/>
            </a:pPr>
            <a:r>
              <a:rPr lang="en-US" sz="2400" smtClean="0"/>
              <a:t>1</a:t>
            </a:r>
          </a:p>
          <a:p>
            <a:pPr algn="r">
              <a:lnSpc>
                <a:spcPct val="100000"/>
              </a:lnSpc>
              <a:spcBef>
                <a:spcPct val="20000"/>
              </a:spcBef>
              <a:buNone/>
            </a:pPr>
            <a:r>
              <a:rPr lang="en-US" sz="2400" smtClean="0"/>
              <a:t>1</a:t>
            </a:r>
          </a:p>
          <a:p>
            <a:pPr algn="r">
              <a:lnSpc>
                <a:spcPct val="100000"/>
              </a:lnSpc>
              <a:spcBef>
                <a:spcPct val="20000"/>
              </a:spcBef>
              <a:buNone/>
            </a:pPr>
            <a:r>
              <a:rPr lang="en-US" sz="2400" smtClean="0"/>
              <a:t>1</a:t>
            </a:r>
          </a:p>
          <a:p>
            <a:pPr algn="r">
              <a:lnSpc>
                <a:spcPct val="100000"/>
              </a:lnSpc>
              <a:spcBef>
                <a:spcPct val="20000"/>
              </a:spcBef>
              <a:buNone/>
            </a:pPr>
            <a:r>
              <a:rPr lang="en-US" sz="2400" smtClean="0"/>
              <a:t>1</a:t>
            </a:r>
            <a:endParaRPr lang="en-US" sz="2400" dirty="0"/>
          </a:p>
        </p:txBody>
      </p:sp>
    </p:spTree>
    <p:custDataLst>
      <p:tags r:id="rId1"/>
    </p:custDataLst>
    <p:extLst>
      <p:ext uri="{BB962C8B-B14F-4D97-AF65-F5344CB8AC3E}">
        <p14:creationId xmlns:p14="http://schemas.microsoft.com/office/powerpoint/2010/main" val="22663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Autofit/>
          </a:bodyPr>
          <a:lstStyle/>
          <a:p>
            <a:r>
              <a:rPr lang="en-US" sz="3200" dirty="0" smtClean="0"/>
              <a:t>You find a wallet with $100 dollars on the street that has no ID. You are SURE that no one would see you pocket the money. What would you be MOST LIKELY to do? </a:t>
            </a:r>
            <a:br>
              <a:rPr lang="en-US" sz="3200" dirty="0" smtClean="0"/>
            </a:br>
            <a:r>
              <a:rPr lang="en-US" sz="2500" dirty="0" smtClean="0"/>
              <a:t>(Be honest! - No correct answer; discuss the responses.)</a:t>
            </a:r>
            <a:endParaRPr lang="en-US" sz="2500" dirty="0"/>
          </a:p>
        </p:txBody>
      </p:sp>
      <p:sp>
        <p:nvSpPr>
          <p:cNvPr id="3" name="TPAnswers"/>
          <p:cNvSpPr>
            <a:spLocks noGrp="1"/>
          </p:cNvSpPr>
          <p:nvPr>
            <p:ph type="body" idx="1"/>
            <p:custDataLst>
              <p:tags r:id="rId2"/>
            </p:custDataLst>
          </p:nvPr>
        </p:nvSpPr>
        <p:spPr>
          <a:xfrm>
            <a:off x="762000" y="3200399"/>
            <a:ext cx="7475349" cy="2976563"/>
          </a:xfrm>
        </p:spPr>
        <p:txBody>
          <a:bodyPr>
            <a:noAutofit/>
          </a:bodyPr>
          <a:lstStyle/>
          <a:p>
            <a:pPr marL="639763" indent="-639763">
              <a:lnSpc>
                <a:spcPct val="100000"/>
              </a:lnSpc>
              <a:spcBef>
                <a:spcPct val="20000"/>
              </a:spcBef>
              <a:buFont typeface="+mj-lt"/>
              <a:buAutoNum type="alphaUcPeriod"/>
            </a:pPr>
            <a:r>
              <a:rPr lang="en-US" sz="2300" dirty="0" smtClean="0"/>
              <a:t>Since there is no ID, I would probably not turn it into police since it would most likely not make it to the owner.</a:t>
            </a:r>
          </a:p>
          <a:p>
            <a:pPr marL="639763" indent="-639763">
              <a:lnSpc>
                <a:spcPct val="100000"/>
              </a:lnSpc>
              <a:spcBef>
                <a:spcPct val="20000"/>
              </a:spcBef>
              <a:buFont typeface="+mj-lt"/>
              <a:buAutoNum type="alphaUcPeriod"/>
            </a:pPr>
            <a:r>
              <a:rPr lang="en-US" sz="2300" dirty="0" smtClean="0"/>
              <a:t>I would wait around for a while to see if anyone turned up looking for it, but would then keep the money.</a:t>
            </a:r>
          </a:p>
          <a:p>
            <a:pPr marL="639763" indent="-639763">
              <a:lnSpc>
                <a:spcPct val="100000"/>
              </a:lnSpc>
              <a:spcBef>
                <a:spcPct val="20000"/>
              </a:spcBef>
              <a:buFont typeface="+mj-lt"/>
              <a:buAutoNum type="alphaUcPeriod"/>
            </a:pPr>
            <a:r>
              <a:rPr lang="en-US" sz="2300" dirty="0" smtClean="0"/>
              <a:t>I would take the money, but then donate it or give it away to a charity.</a:t>
            </a:r>
          </a:p>
          <a:p>
            <a:pPr>
              <a:lnSpc>
                <a:spcPct val="100000"/>
              </a:lnSpc>
              <a:spcBef>
                <a:spcPct val="20000"/>
              </a:spcBef>
              <a:buFont typeface="+mj-lt"/>
              <a:buAutoNum type="alphaUcPeriod"/>
            </a:pPr>
            <a:r>
              <a:rPr lang="en-US" sz="2300" dirty="0" smtClean="0"/>
              <a:t>I would turn it into the police.</a:t>
            </a:r>
            <a:endParaRPr lang="en-US" sz="2300" dirty="0"/>
          </a:p>
        </p:txBody>
      </p:sp>
      <p:sp>
        <p:nvSpPr>
          <p:cNvPr id="5" name="Text Placeholder 4"/>
          <p:cNvSpPr>
            <a:spLocks noGrp="1"/>
          </p:cNvSpPr>
          <p:nvPr>
            <p:ph type="body" sz="quarter" idx="10"/>
          </p:nvPr>
        </p:nvSpPr>
        <p:spPr/>
        <p:txBody>
          <a:bodyPr>
            <a:normAutofit fontScale="92500" lnSpcReduction="10000"/>
          </a:bodyPr>
          <a:lstStyle/>
          <a:p>
            <a:r>
              <a:rPr lang="en-US" dirty="0"/>
              <a:t>(NS1-U2C2S2:LQ8)</a:t>
            </a:r>
          </a:p>
        </p:txBody>
      </p:sp>
      <p:sp>
        <p:nvSpPr>
          <p:cNvPr id="6" name="TPChart"/>
          <p:cNvSpPr txBox="1">
            <a:spLocks/>
          </p:cNvSpPr>
          <p:nvPr>
            <p:custDataLst>
              <p:tags r:id="rId3"/>
            </p:custDataLst>
          </p:nvPr>
        </p:nvSpPr>
        <p:spPr>
          <a:xfrm>
            <a:off x="6858000" y="3200399"/>
            <a:ext cx="1727200" cy="2976563"/>
          </a:xfrm>
          <a:prstGeom prst="rect">
            <a:avLst/>
          </a:prstGeom>
        </p:spPr>
        <p:txBody>
          <a:bodyPr vert="horz" lIns="91440" tIns="45720" rIns="91440" bIns="45720" rtlCol="0">
            <a:no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9763" indent="-639763" algn="r">
              <a:lnSpc>
                <a:spcPct val="100000"/>
              </a:lnSpc>
              <a:spcBef>
                <a:spcPct val="20000"/>
              </a:spcBef>
              <a:buNone/>
            </a:pPr>
            <a:r>
              <a:rPr lang="en-US" sz="2300" smtClean="0"/>
              <a:t>1</a:t>
            </a:r>
            <a:br>
              <a:rPr lang="en-US" sz="2300" smtClean="0"/>
            </a:br>
            <a:r>
              <a:rPr lang="en-US" sz="2300" smtClean="0"/>
              <a:t/>
            </a:r>
            <a:br>
              <a:rPr lang="en-US" sz="2300" smtClean="0"/>
            </a:br>
            <a:endParaRPr lang="en-US" sz="2300" smtClean="0"/>
          </a:p>
          <a:p>
            <a:pPr marL="639763" indent="-639763" algn="r">
              <a:lnSpc>
                <a:spcPct val="100000"/>
              </a:lnSpc>
              <a:spcBef>
                <a:spcPct val="20000"/>
              </a:spcBef>
              <a:buNone/>
            </a:pPr>
            <a:r>
              <a:rPr lang="en-US" sz="2300" smtClean="0"/>
              <a:t>1</a:t>
            </a:r>
            <a:br>
              <a:rPr lang="en-US" sz="2300" smtClean="0"/>
            </a:br>
            <a:endParaRPr lang="en-US" sz="2300" smtClean="0"/>
          </a:p>
          <a:p>
            <a:pPr marL="639763" indent="-639763" algn="r">
              <a:lnSpc>
                <a:spcPct val="100000"/>
              </a:lnSpc>
              <a:spcBef>
                <a:spcPct val="20000"/>
              </a:spcBef>
              <a:buNone/>
            </a:pPr>
            <a:r>
              <a:rPr lang="en-US" sz="2300" smtClean="0"/>
              <a:t>1</a:t>
            </a:r>
            <a:br>
              <a:rPr lang="en-US" sz="2300" smtClean="0"/>
            </a:br>
            <a:endParaRPr lang="en-US" sz="2300" smtClean="0"/>
          </a:p>
          <a:p>
            <a:pPr marL="639763" indent="-639763" algn="r">
              <a:lnSpc>
                <a:spcPct val="100000"/>
              </a:lnSpc>
              <a:spcBef>
                <a:spcPct val="20000"/>
              </a:spcBef>
              <a:buNone/>
            </a:pPr>
            <a:r>
              <a:rPr lang="en-US" sz="2300" smtClean="0"/>
              <a:t>1</a:t>
            </a:r>
            <a:endParaRPr lang="en-US" sz="2300" dirty="0"/>
          </a:p>
        </p:txBody>
      </p:sp>
    </p:spTree>
    <p:custDataLst>
      <p:tags r:id="rId1"/>
    </p:custDataLst>
    <p:extLst>
      <p:ext uri="{BB962C8B-B14F-4D97-AF65-F5344CB8AC3E}">
        <p14:creationId xmlns:p14="http://schemas.microsoft.com/office/powerpoint/2010/main" val="80111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idx="4294967295"/>
          </p:nvPr>
        </p:nvSpPr>
        <p:spPr>
          <a:xfrm>
            <a:off x="209548" y="190500"/>
            <a:ext cx="8705852" cy="1187450"/>
          </a:xfrm>
        </p:spPr>
        <p:txBody>
          <a:bodyPr>
            <a:noAutofit/>
          </a:bodyPr>
          <a:lstStyle/>
          <a:p>
            <a:pPr>
              <a:lnSpc>
                <a:spcPct val="80000"/>
              </a:lnSpc>
            </a:pPr>
            <a:r>
              <a:rPr lang="en-US" sz="4600" dirty="0" smtClean="0"/>
              <a:t>Finish this sentence: Effective leaders _______ </a:t>
            </a:r>
            <a:r>
              <a:rPr lang="en-US" sz="4600" dirty="0" smtClean="0"/>
              <a:t>_______.</a:t>
            </a:r>
            <a:endParaRPr lang="en-US" sz="4600" dirty="0"/>
          </a:p>
        </p:txBody>
      </p:sp>
      <p:grpSp>
        <p:nvGrpSpPr>
          <p:cNvPr id="9" name="Group 8"/>
          <p:cNvGrpSpPr/>
          <p:nvPr/>
        </p:nvGrpSpPr>
        <p:grpSpPr>
          <a:xfrm>
            <a:off x="3000375" y="6136098"/>
            <a:ext cx="342900" cy="381000"/>
            <a:chOff x="4156144" y="6248400"/>
            <a:chExt cx="342900" cy="381000"/>
          </a:xfrm>
        </p:grpSpPr>
        <p:pic>
          <p:nvPicPr>
            <p:cNvPr id="10" name="Picture 9"/>
            <p:cNvPicPr>
              <a:picLocks noChangeAspect="1"/>
            </p:cNvPicPr>
            <p:nvPr/>
          </p:nvPicPr>
          <p:blipFill rotWithShape="1">
            <a:blip r:embed="rId5"/>
            <a:srcRect l="14050" r="80335" b="-2564"/>
            <a:stretch/>
          </p:blipFill>
          <p:spPr>
            <a:xfrm>
              <a:off x="4191000" y="6248400"/>
              <a:ext cx="304800" cy="381000"/>
            </a:xfrm>
            <a:prstGeom prst="rect">
              <a:avLst/>
            </a:prstGeom>
          </p:spPr>
        </p:pic>
        <p:sp>
          <p:nvSpPr>
            <p:cNvPr id="11" name="Rectangle 10"/>
            <p:cNvSpPr/>
            <p:nvPr/>
          </p:nvSpPr>
          <p:spPr>
            <a:xfrm>
              <a:off x="4156144" y="6253162"/>
              <a:ext cx="342900" cy="3714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solidFill>
                  <a:prstClr val="white"/>
                </a:solidFill>
              </a:endParaRPr>
            </a:p>
          </p:txBody>
        </p:sp>
      </p:grpSp>
      <p:sp>
        <p:nvSpPr>
          <p:cNvPr id="12" name="TextBox 11"/>
          <p:cNvSpPr txBox="1"/>
          <p:nvPr/>
        </p:nvSpPr>
        <p:spPr>
          <a:xfrm>
            <a:off x="457200" y="5334000"/>
            <a:ext cx="5429251" cy="769441"/>
          </a:xfrm>
          <a:prstGeom prst="rect">
            <a:avLst/>
          </a:prstGeom>
          <a:noFill/>
        </p:spPr>
        <p:txBody>
          <a:bodyPr wrap="square" rtlCol="0">
            <a:spAutoFit/>
          </a:bodyPr>
          <a:lstStyle/>
          <a:p>
            <a:pPr algn="ctr"/>
            <a:r>
              <a:rPr lang="en-US" sz="2400" b="1" dirty="0" smtClean="0">
                <a:solidFill>
                  <a:srgbClr val="F8F8F8"/>
                </a:solidFill>
              </a:rPr>
              <a:t>Note to Instructors: </a:t>
            </a:r>
          </a:p>
          <a:p>
            <a:pPr algn="ctr"/>
            <a:r>
              <a:rPr lang="en-US" sz="2000" dirty="0" smtClean="0">
                <a:solidFill>
                  <a:srgbClr val="F8F8F8"/>
                </a:solidFill>
              </a:rPr>
              <a:t>Click the Show/Hide Response Display Button </a:t>
            </a:r>
            <a:endParaRPr lang="en-US" sz="2000" dirty="0">
              <a:solidFill>
                <a:srgbClr val="F8F8F8"/>
              </a:solidFill>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7400" y="5576595"/>
            <a:ext cx="1062281" cy="1018362"/>
          </a:xfrm>
          <a:prstGeom prst="rect">
            <a:avLst/>
          </a:prstGeom>
        </p:spPr>
      </p:pic>
      <p:sp>
        <p:nvSpPr>
          <p:cNvPr id="3" name="Flowchart: Card 2"/>
          <p:cNvSpPr/>
          <p:nvPr/>
        </p:nvSpPr>
        <p:spPr>
          <a:xfrm rot="10800000" flipH="1">
            <a:off x="209549" y="1453907"/>
            <a:ext cx="8705851" cy="3880092"/>
          </a:xfrm>
          <a:prstGeom prst="flowChartPunchedCard">
            <a:avLst/>
          </a:prstGeom>
          <a:solidFill>
            <a:srgbClr val="FFFFC1"/>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381000" y="1500288"/>
            <a:ext cx="574196" cy="2862322"/>
          </a:xfrm>
          <a:prstGeom prst="rect">
            <a:avLst/>
          </a:prstGeom>
        </p:spPr>
        <p:txBody>
          <a:bodyPr wrap="none">
            <a:spAutoFit/>
          </a:bodyPr>
          <a:lstStyle/>
          <a:p>
            <a:pPr>
              <a:lnSpc>
                <a:spcPct val="150000"/>
              </a:lnSpc>
            </a:pPr>
            <a:r>
              <a:rPr lang="en-US" sz="4000" dirty="0" smtClean="0">
                <a:solidFill>
                  <a:prstClr val="black"/>
                </a:solidFill>
                <a:effectLst>
                  <a:outerShdw blurRad="38100" dist="38100" dir="2700000" algn="tl">
                    <a:srgbClr val="000000">
                      <a:alpha val="43137"/>
                    </a:srgbClr>
                  </a:outerShdw>
                </a:effectLst>
              </a:rPr>
              <a:t>1.</a:t>
            </a:r>
          </a:p>
          <a:p>
            <a:pPr>
              <a:lnSpc>
                <a:spcPct val="150000"/>
              </a:lnSpc>
            </a:pPr>
            <a:r>
              <a:rPr lang="en-US" sz="4000" dirty="0" smtClean="0">
                <a:solidFill>
                  <a:prstClr val="black"/>
                </a:solidFill>
                <a:effectLst>
                  <a:outerShdw blurRad="38100" dist="38100" dir="2700000" algn="tl">
                    <a:srgbClr val="000000">
                      <a:alpha val="43137"/>
                    </a:srgbClr>
                  </a:outerShdw>
                </a:effectLst>
              </a:rPr>
              <a:t>2.</a:t>
            </a:r>
          </a:p>
          <a:p>
            <a:pPr>
              <a:lnSpc>
                <a:spcPct val="150000"/>
              </a:lnSpc>
            </a:pPr>
            <a:r>
              <a:rPr lang="en-US" sz="4000" dirty="0" smtClean="0">
                <a:solidFill>
                  <a:prstClr val="black"/>
                </a:solidFill>
                <a:effectLst>
                  <a:outerShdw blurRad="38100" dist="38100" dir="2700000" algn="tl">
                    <a:srgbClr val="000000">
                      <a:alpha val="43137"/>
                    </a:srgbClr>
                  </a:outerShdw>
                </a:effectLst>
              </a:rPr>
              <a:t>3.</a:t>
            </a:r>
            <a:endParaRPr lang="en-US" sz="4000" dirty="0">
              <a:solidFill>
                <a:prstClr val="black"/>
              </a:solidFill>
              <a:effectLst>
                <a:outerShdw blurRad="38100" dist="38100" dir="2700000" algn="tl">
                  <a:srgbClr val="000000">
                    <a:alpha val="43137"/>
                  </a:srgbClr>
                </a:outerShdw>
              </a:effectLst>
            </a:endParaRPr>
          </a:p>
        </p:txBody>
      </p:sp>
    </p:spTree>
    <p:custDataLst>
      <p:tags r:id="rId2"/>
    </p:custDataLst>
    <p:controls>
      <mc:AlternateContent xmlns:mc="http://schemas.openxmlformats.org/markup-compatibility/2006">
        <mc:Choice xmlns:v="urn:schemas-microsoft-com:vml" Requires="v">
          <p:control spid="2066" name="ShockwaveFlash2" r:id="rId3" imgW="1136520" imgH="1365120"/>
        </mc:Choice>
        <mc:Fallback>
          <p:control name="ShockwaveFlash2" r:id="rId3" imgW="1136520" imgH="1365120">
            <p:pic>
              <p:nvPicPr>
                <p:cNvPr id="14" name="ShockwaveFlash2"/>
                <p:cNvPicPr>
                  <a:picLocks/>
                </p:cNvPicPr>
                <p:nvPr/>
              </p:nvPicPr>
              <p:blipFill>
                <a:blip r:embed="rId7"/>
                <a:stretch>
                  <a:fillRect/>
                </a:stretch>
              </p:blipFill>
              <p:spPr>
                <a:xfrm>
                  <a:off x="7778262" y="5403218"/>
                  <a:ext cx="1137138" cy="1365115"/>
                </a:xfrm>
                <a:prstGeom prst="rect">
                  <a:avLst/>
                </a:prstGeom>
              </p:spPr>
            </p:pic>
          </p:control>
        </mc:Fallback>
      </mc:AlternateContent>
    </p:controls>
    <p:extLst>
      <p:ext uri="{BB962C8B-B14F-4D97-AF65-F5344CB8AC3E}">
        <p14:creationId xmlns:p14="http://schemas.microsoft.com/office/powerpoint/2010/main" val="11643065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idx="4294967295"/>
          </p:nvPr>
        </p:nvSpPr>
        <p:spPr>
          <a:xfrm>
            <a:off x="209548" y="190500"/>
            <a:ext cx="8705852" cy="1187450"/>
          </a:xfrm>
        </p:spPr>
        <p:txBody>
          <a:bodyPr>
            <a:noAutofit/>
          </a:bodyPr>
          <a:lstStyle/>
          <a:p>
            <a:r>
              <a:rPr lang="en-US" dirty="0" smtClean="0"/>
              <a:t>List 2-3 traits of an effective leader.</a:t>
            </a:r>
            <a:endParaRPr lang="en-US" dirty="0"/>
          </a:p>
        </p:txBody>
      </p:sp>
      <p:grpSp>
        <p:nvGrpSpPr>
          <p:cNvPr id="9" name="Group 8"/>
          <p:cNvGrpSpPr/>
          <p:nvPr/>
        </p:nvGrpSpPr>
        <p:grpSpPr>
          <a:xfrm>
            <a:off x="3000375" y="6136098"/>
            <a:ext cx="342900" cy="381000"/>
            <a:chOff x="4156144" y="6248400"/>
            <a:chExt cx="342900" cy="381000"/>
          </a:xfrm>
        </p:grpSpPr>
        <p:pic>
          <p:nvPicPr>
            <p:cNvPr id="10" name="Picture 9"/>
            <p:cNvPicPr>
              <a:picLocks noChangeAspect="1"/>
            </p:cNvPicPr>
            <p:nvPr/>
          </p:nvPicPr>
          <p:blipFill rotWithShape="1">
            <a:blip r:embed="rId5"/>
            <a:srcRect l="14050" r="80335" b="-2564"/>
            <a:stretch/>
          </p:blipFill>
          <p:spPr>
            <a:xfrm>
              <a:off x="4191000" y="6248400"/>
              <a:ext cx="304800" cy="381000"/>
            </a:xfrm>
            <a:prstGeom prst="rect">
              <a:avLst/>
            </a:prstGeom>
          </p:spPr>
        </p:pic>
        <p:sp>
          <p:nvSpPr>
            <p:cNvPr id="11" name="Rectangle 10"/>
            <p:cNvSpPr/>
            <p:nvPr/>
          </p:nvSpPr>
          <p:spPr>
            <a:xfrm>
              <a:off x="4156144" y="6253162"/>
              <a:ext cx="342900" cy="3714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solidFill>
                  <a:prstClr val="white"/>
                </a:solidFill>
              </a:endParaRPr>
            </a:p>
          </p:txBody>
        </p:sp>
      </p:grpSp>
      <p:sp>
        <p:nvSpPr>
          <p:cNvPr id="12" name="TextBox 11"/>
          <p:cNvSpPr txBox="1"/>
          <p:nvPr/>
        </p:nvSpPr>
        <p:spPr>
          <a:xfrm>
            <a:off x="457200" y="5334000"/>
            <a:ext cx="5429251" cy="769441"/>
          </a:xfrm>
          <a:prstGeom prst="rect">
            <a:avLst/>
          </a:prstGeom>
          <a:noFill/>
        </p:spPr>
        <p:txBody>
          <a:bodyPr wrap="square" rtlCol="0">
            <a:spAutoFit/>
          </a:bodyPr>
          <a:lstStyle/>
          <a:p>
            <a:pPr algn="ctr"/>
            <a:r>
              <a:rPr lang="en-US" sz="2400" b="1" dirty="0" smtClean="0">
                <a:solidFill>
                  <a:srgbClr val="F8F8F8"/>
                </a:solidFill>
              </a:rPr>
              <a:t>Note to Instructors: </a:t>
            </a:r>
          </a:p>
          <a:p>
            <a:pPr algn="ctr"/>
            <a:r>
              <a:rPr lang="en-US" sz="2000" dirty="0" smtClean="0">
                <a:solidFill>
                  <a:srgbClr val="F8F8F8"/>
                </a:solidFill>
              </a:rPr>
              <a:t>Click the Show/Hide Response Display Button </a:t>
            </a:r>
            <a:endParaRPr lang="en-US" sz="2000" dirty="0">
              <a:solidFill>
                <a:srgbClr val="F8F8F8"/>
              </a:solidFill>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7400" y="5576595"/>
            <a:ext cx="1062281" cy="1018362"/>
          </a:xfrm>
          <a:prstGeom prst="rect">
            <a:avLst/>
          </a:prstGeom>
        </p:spPr>
      </p:pic>
      <p:sp>
        <p:nvSpPr>
          <p:cNvPr id="3" name="Flowchart: Card 2"/>
          <p:cNvSpPr/>
          <p:nvPr/>
        </p:nvSpPr>
        <p:spPr>
          <a:xfrm rot="10800000" flipH="1">
            <a:off x="209549" y="1453907"/>
            <a:ext cx="8705851" cy="3880092"/>
          </a:xfrm>
          <a:prstGeom prst="flowChartPunchedCard">
            <a:avLst/>
          </a:prstGeom>
          <a:solidFill>
            <a:srgbClr val="FFFFC1"/>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381000" y="1500288"/>
            <a:ext cx="574196" cy="2862322"/>
          </a:xfrm>
          <a:prstGeom prst="rect">
            <a:avLst/>
          </a:prstGeom>
        </p:spPr>
        <p:txBody>
          <a:bodyPr wrap="none">
            <a:spAutoFit/>
          </a:bodyPr>
          <a:lstStyle/>
          <a:p>
            <a:pPr>
              <a:lnSpc>
                <a:spcPct val="150000"/>
              </a:lnSpc>
            </a:pPr>
            <a:r>
              <a:rPr lang="en-US" sz="4000" dirty="0" smtClean="0">
                <a:solidFill>
                  <a:prstClr val="black"/>
                </a:solidFill>
                <a:effectLst>
                  <a:outerShdw blurRad="38100" dist="38100" dir="2700000" algn="tl">
                    <a:srgbClr val="000000">
                      <a:alpha val="43137"/>
                    </a:srgbClr>
                  </a:outerShdw>
                </a:effectLst>
              </a:rPr>
              <a:t>1.</a:t>
            </a:r>
          </a:p>
          <a:p>
            <a:pPr>
              <a:lnSpc>
                <a:spcPct val="150000"/>
              </a:lnSpc>
            </a:pPr>
            <a:r>
              <a:rPr lang="en-US" sz="4000" dirty="0" smtClean="0">
                <a:solidFill>
                  <a:prstClr val="black"/>
                </a:solidFill>
                <a:effectLst>
                  <a:outerShdw blurRad="38100" dist="38100" dir="2700000" algn="tl">
                    <a:srgbClr val="000000">
                      <a:alpha val="43137"/>
                    </a:srgbClr>
                  </a:outerShdw>
                </a:effectLst>
              </a:rPr>
              <a:t>2.</a:t>
            </a:r>
          </a:p>
          <a:p>
            <a:pPr>
              <a:lnSpc>
                <a:spcPct val="150000"/>
              </a:lnSpc>
            </a:pPr>
            <a:r>
              <a:rPr lang="en-US" sz="4000" dirty="0" smtClean="0">
                <a:solidFill>
                  <a:prstClr val="black"/>
                </a:solidFill>
                <a:effectLst>
                  <a:outerShdw blurRad="38100" dist="38100" dir="2700000" algn="tl">
                    <a:srgbClr val="000000">
                      <a:alpha val="43137"/>
                    </a:srgbClr>
                  </a:outerShdw>
                </a:effectLst>
              </a:rPr>
              <a:t>3.</a:t>
            </a:r>
            <a:endParaRPr lang="en-US" sz="4000" dirty="0">
              <a:solidFill>
                <a:prstClr val="black"/>
              </a:solidFill>
              <a:effectLst>
                <a:outerShdw blurRad="38100" dist="38100" dir="2700000" algn="tl">
                  <a:srgbClr val="000000">
                    <a:alpha val="43137"/>
                  </a:srgbClr>
                </a:outerShdw>
              </a:effectLst>
            </a:endParaRPr>
          </a:p>
        </p:txBody>
      </p:sp>
    </p:spTree>
    <p:custDataLst>
      <p:tags r:id="rId2"/>
    </p:custDataLst>
    <p:controls>
      <mc:AlternateContent xmlns:mc="http://schemas.openxmlformats.org/markup-compatibility/2006">
        <mc:Choice xmlns:v="urn:schemas-microsoft-com:vml" Requires="v">
          <p:control spid="3090" name="ShockwaveFlash2" r:id="rId3" imgW="1136520" imgH="1365120"/>
        </mc:Choice>
        <mc:Fallback>
          <p:control name="ShockwaveFlash2" r:id="rId3" imgW="1136520" imgH="1365120">
            <p:pic>
              <p:nvPicPr>
                <p:cNvPr id="14" name="ShockwaveFlash2"/>
                <p:cNvPicPr>
                  <a:picLocks/>
                </p:cNvPicPr>
                <p:nvPr/>
              </p:nvPicPr>
              <p:blipFill>
                <a:blip r:embed="rId7"/>
                <a:stretch>
                  <a:fillRect/>
                </a:stretch>
              </p:blipFill>
              <p:spPr>
                <a:xfrm>
                  <a:off x="7778262" y="5420883"/>
                  <a:ext cx="1137138" cy="1365115"/>
                </a:xfrm>
                <a:prstGeom prst="rect">
                  <a:avLst/>
                </a:prstGeom>
              </p:spPr>
            </p:pic>
          </p:control>
        </mc:Fallback>
      </mc:AlternateContent>
    </p:controls>
    <p:extLst>
      <p:ext uri="{BB962C8B-B14F-4D97-AF65-F5344CB8AC3E}">
        <p14:creationId xmlns:p14="http://schemas.microsoft.com/office/powerpoint/2010/main" val="24587533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66467" y="3305890"/>
            <a:ext cx="611065" cy="246221"/>
          </a:xfrm>
          <a:prstGeom prst="rect">
            <a:avLst/>
          </a:prstGeom>
        </p:spPr>
        <p:txBody>
          <a:bodyPr wrap="none">
            <a:spAutoFit/>
          </a:bodyPr>
          <a:lstStyle/>
          <a:p>
            <a:r>
              <a:rPr lang="en-US" sz="1000" dirty="0">
                <a:latin typeface="Arial" panose="020B0604020202020204" pitchFamily="34" charset="0"/>
              </a:rPr>
              <a:t>rsmd65</a:t>
            </a:r>
            <a:endParaRPr lang="en-US" dirty="0"/>
          </a:p>
        </p:txBody>
      </p:sp>
      <p:sp>
        <p:nvSpPr>
          <p:cNvPr id="3" name="Rectangle 2"/>
          <p:cNvSpPr/>
          <p:nvPr/>
        </p:nvSpPr>
        <p:spPr>
          <a:xfrm>
            <a:off x="4266467" y="3305890"/>
            <a:ext cx="611065" cy="246221"/>
          </a:xfrm>
          <a:prstGeom prst="rect">
            <a:avLst/>
          </a:prstGeom>
        </p:spPr>
        <p:txBody>
          <a:bodyPr wrap="none">
            <a:spAutoFit/>
          </a:bodyPr>
          <a:lstStyle/>
          <a:p>
            <a:r>
              <a:rPr lang="en-US" sz="1000" dirty="0">
                <a:latin typeface="Arial" panose="020B0604020202020204" pitchFamily="34" charset="0"/>
              </a:rPr>
              <a:t>rsmd65</a:t>
            </a:r>
            <a:endParaRPr lang="en-US" dirty="0"/>
          </a:p>
        </p:txBody>
      </p:sp>
    </p:spTree>
    <p:extLst>
      <p:ext uri="{BB962C8B-B14F-4D97-AF65-F5344CB8AC3E}">
        <p14:creationId xmlns:p14="http://schemas.microsoft.com/office/powerpoint/2010/main" val="27881533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PLeaderBoardTitle"/>
          <p:cNvSpPr>
            <a:spLocks noGrp="1"/>
          </p:cNvSpPr>
          <p:nvPr>
            <p:ph type="title"/>
          </p:nvPr>
        </p:nvSpPr>
        <p:spPr>
          <a:xfrm>
            <a:off x="219808" y="67408"/>
            <a:ext cx="7886700" cy="1325563"/>
          </a:xfrm>
        </p:spPr>
        <p:txBody>
          <a:bodyPr/>
          <a:lstStyle/>
          <a:p>
            <a:r>
              <a:rPr lang="en-US" dirty="0" smtClean="0"/>
              <a:t>Leaderboard</a:t>
            </a:r>
            <a:endParaRPr lang="en-US" dirty="0"/>
          </a:p>
        </p:txBody>
      </p:sp>
      <p:graphicFrame>
        <p:nvGraphicFramePr>
          <p:cNvPr id="4" name="TPLeaderBoardTable"/>
          <p:cNvGraphicFramePr>
            <a:graphicFrameLocks noGrp="1"/>
          </p:cNvGraphicFramePr>
          <p:nvPr>
            <p:extLst>
              <p:ext uri="{D42A27DB-BD31-4B8C-83A1-F6EECF244321}">
                <p14:modId xmlns:p14="http://schemas.microsoft.com/office/powerpoint/2010/main" val="2976315653"/>
              </p:ext>
            </p:extLst>
          </p:nvPr>
        </p:nvGraphicFramePr>
        <p:xfrm>
          <a:off x="127000" y="1333500"/>
          <a:ext cx="8890000" cy="5029200"/>
        </p:xfrm>
        <a:graphic>
          <a:graphicData uri="http://schemas.openxmlformats.org/drawingml/2006/table">
            <a:tbl>
              <a:tblPr firstRow="1" bandRow="1">
                <a:tableStyleId>{7DF18680-E054-41AD-8BC1-D1AEF772440D}</a:tableStyleId>
              </a:tblPr>
              <a:tblGrid>
                <a:gridCol w="1397000"/>
                <a:gridCol w="3048000"/>
                <a:gridCol w="1397000"/>
                <a:gridCol w="3048000"/>
              </a:tblGrid>
              <a:tr h="317500">
                <a:tc>
                  <a:txBody>
                    <a:bodyPr/>
                    <a:lstStyle/>
                    <a:p>
                      <a:pPr algn="l"/>
                      <a:r>
                        <a:rPr lang="en-US" sz="2400" dirty="0" smtClean="0"/>
                        <a:t>Points</a:t>
                      </a:r>
                      <a:endParaRPr lang="en-US" sz="2400" b="1" dirty="0">
                        <a:solidFill>
                          <a:srgbClr val="000000"/>
                        </a:solidFill>
                      </a:endParaRPr>
                    </a:p>
                  </a:txBody>
                  <a:tcPr/>
                </a:tc>
                <a:tc>
                  <a:txBody>
                    <a:bodyPr/>
                    <a:lstStyle/>
                    <a:p>
                      <a:pPr algn="l"/>
                      <a:r>
                        <a:rPr lang="en-US" sz="2400" smtClean="0"/>
                        <a:t>Participant</a:t>
                      </a:r>
                      <a:endParaRPr lang="en-US" sz="2400" b="1">
                        <a:solidFill>
                          <a:srgbClr val="000000"/>
                        </a:solidFill>
                      </a:endParaRPr>
                    </a:p>
                  </a:txBody>
                  <a:tcPr/>
                </a:tc>
                <a:tc>
                  <a:txBody>
                    <a:bodyPr/>
                    <a:lstStyle/>
                    <a:p>
                      <a:pPr algn="l"/>
                      <a:r>
                        <a:rPr lang="en-US" sz="2400" smtClean="0"/>
                        <a:t>Points</a:t>
                      </a:r>
                      <a:endParaRPr lang="en-US" sz="2400" b="1">
                        <a:solidFill>
                          <a:srgbClr val="000000"/>
                        </a:solidFill>
                      </a:endParaRPr>
                    </a:p>
                  </a:txBody>
                  <a:tcPr/>
                </a:tc>
                <a:tc>
                  <a:txBody>
                    <a:bodyPr/>
                    <a:lstStyle/>
                    <a:p>
                      <a:pPr algn="l"/>
                      <a:r>
                        <a:rPr lang="en-US" sz="2400" smtClean="0"/>
                        <a:t>Participant</a:t>
                      </a:r>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dirty="0">
                        <a:solidFill>
                          <a:srgbClr val="000000"/>
                        </a:solidFill>
                      </a:endParaRPr>
                    </a:p>
                  </a:txBody>
                  <a:tcPr/>
                </a:tc>
              </a:tr>
            </a:tbl>
          </a:graphicData>
        </a:graphic>
      </p:graphicFrame>
      <p:sp>
        <p:nvSpPr>
          <p:cNvPr id="6" name="Rectangle 5"/>
          <p:cNvSpPr/>
          <p:nvPr/>
        </p:nvSpPr>
        <p:spPr>
          <a:xfrm>
            <a:off x="8100527" y="252446"/>
            <a:ext cx="859531" cy="954107"/>
          </a:xfrm>
          <a:prstGeom prst="rect">
            <a:avLst/>
          </a:prstGeom>
        </p:spPr>
        <p:txBody>
          <a:bodyPr wrap="none">
            <a:spAutoFit/>
          </a:bodyPr>
          <a:lstStyle/>
          <a:p>
            <a:pPr algn="ctr" eaLnBrk="0" fontAlgn="base" hangingPunct="0">
              <a:spcBef>
                <a:spcPct val="0"/>
              </a:spcBef>
              <a:spcAft>
                <a:spcPct val="0"/>
              </a:spcAft>
            </a:pPr>
            <a:r>
              <a:rPr lang="en-US" sz="2800" b="1" i="1" dirty="0" smtClean="0">
                <a:solidFill>
                  <a:prstClr val="white"/>
                </a:solidFill>
                <a:effectLst>
                  <a:outerShdw blurRad="38100" dist="38100" dir="2700000" algn="tl">
                    <a:srgbClr val="000000">
                      <a:alpha val="43137"/>
                    </a:srgbClr>
                  </a:outerShdw>
                </a:effectLst>
                <a:latin typeface="Calibri Light"/>
              </a:rPr>
              <a:t>Last</a:t>
            </a:r>
          </a:p>
          <a:p>
            <a:pPr algn="ctr" eaLnBrk="0" fontAlgn="base" hangingPunct="0">
              <a:spcBef>
                <a:spcPct val="0"/>
              </a:spcBef>
              <a:spcAft>
                <a:spcPct val="0"/>
              </a:spcAft>
            </a:pPr>
            <a:r>
              <a:rPr lang="en-US" sz="2800" b="1" i="1" dirty="0" smtClean="0">
                <a:solidFill>
                  <a:prstClr val="white"/>
                </a:solidFill>
                <a:effectLst>
                  <a:outerShdw blurRad="38100" dist="38100" dir="2700000" algn="tl">
                    <a:srgbClr val="000000">
                      <a:alpha val="43137"/>
                    </a:srgbClr>
                  </a:outerShdw>
                </a:effectLst>
                <a:latin typeface="Calibri Light"/>
              </a:rPr>
              <a:t>Slide</a:t>
            </a:r>
            <a:endParaRPr lang="en-US" sz="2800" b="1" i="1" dirty="0">
              <a:solidFill>
                <a:prstClr val="white"/>
              </a:solidFill>
              <a:effectLst>
                <a:outerShdw blurRad="38100" dist="38100" dir="2700000" algn="tl">
                  <a:srgbClr val="000000">
                    <a:alpha val="43137"/>
                  </a:srgbClr>
                </a:outerShdw>
              </a:effectLst>
              <a:latin typeface="Calibri Light"/>
            </a:endParaRPr>
          </a:p>
        </p:txBody>
      </p:sp>
      <p:sp>
        <p:nvSpPr>
          <p:cNvPr id="7" name="Action Button: Return 6">
            <a:hlinkClick r:id="" action="ppaction://hlinkshowjump?jump=lastslideviewed" highlightClick="1"/>
          </p:cNvPr>
          <p:cNvSpPr/>
          <p:nvPr/>
        </p:nvSpPr>
        <p:spPr>
          <a:xfrm rot="16200000">
            <a:off x="7332243" y="403643"/>
            <a:ext cx="685800" cy="651714"/>
          </a:xfrm>
          <a:prstGeom prst="actionButtonReturn">
            <a:avLst/>
          </a:prstGeom>
        </p:spPr>
        <p:style>
          <a:lnRef idx="3">
            <a:schemeClr val="lt1"/>
          </a:lnRef>
          <a:fillRef idx="1">
            <a:schemeClr val="accent5"/>
          </a:fillRef>
          <a:effectRef idx="1">
            <a:schemeClr val="accent5"/>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Tree>
    <p:custDataLst>
      <p:tags r:id="rId1"/>
    </p:custDataLst>
    <p:extLst>
      <p:ext uri="{BB962C8B-B14F-4D97-AF65-F5344CB8AC3E}">
        <p14:creationId xmlns:p14="http://schemas.microsoft.com/office/powerpoint/2010/main" val="4048554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PLeaderBoardTable"/>
          <p:cNvGraphicFramePr>
            <a:graphicFrameLocks noGrp="1"/>
          </p:cNvGraphicFramePr>
          <p:nvPr>
            <p:extLst>
              <p:ext uri="{D42A27DB-BD31-4B8C-83A1-F6EECF244321}">
                <p14:modId xmlns:p14="http://schemas.microsoft.com/office/powerpoint/2010/main" val="3052604102"/>
              </p:ext>
            </p:extLst>
          </p:nvPr>
        </p:nvGraphicFramePr>
        <p:xfrm>
          <a:off x="127000" y="1333500"/>
          <a:ext cx="8890000" cy="5029200"/>
        </p:xfrm>
        <a:graphic>
          <a:graphicData uri="http://schemas.openxmlformats.org/drawingml/2006/table">
            <a:tbl>
              <a:tblPr firstRow="1" bandRow="1">
                <a:tableStyleId>{7DF18680-E054-41AD-8BC1-D1AEF772440D}</a:tableStyleId>
              </a:tblPr>
              <a:tblGrid>
                <a:gridCol w="1397000"/>
                <a:gridCol w="3048000"/>
                <a:gridCol w="1397000"/>
                <a:gridCol w="3048000"/>
              </a:tblGrid>
              <a:tr h="317500">
                <a:tc>
                  <a:txBody>
                    <a:bodyPr/>
                    <a:lstStyle/>
                    <a:p>
                      <a:pPr algn="l"/>
                      <a:r>
                        <a:rPr lang="en-US" sz="2400" dirty="0" smtClean="0"/>
                        <a:t>Points</a:t>
                      </a:r>
                      <a:endParaRPr lang="en-US" sz="2400" b="1" dirty="0">
                        <a:solidFill>
                          <a:srgbClr val="000000"/>
                        </a:solidFill>
                      </a:endParaRPr>
                    </a:p>
                  </a:txBody>
                  <a:tcPr/>
                </a:tc>
                <a:tc>
                  <a:txBody>
                    <a:bodyPr/>
                    <a:lstStyle/>
                    <a:p>
                      <a:pPr algn="l"/>
                      <a:r>
                        <a:rPr lang="en-US" sz="2400" dirty="0" smtClean="0"/>
                        <a:t>Team</a:t>
                      </a:r>
                      <a:endParaRPr lang="en-US" sz="2400" b="1" dirty="0">
                        <a:solidFill>
                          <a:srgbClr val="000000"/>
                        </a:solidFill>
                      </a:endParaRPr>
                    </a:p>
                  </a:txBody>
                  <a:tcPr/>
                </a:tc>
                <a:tc>
                  <a:txBody>
                    <a:bodyPr/>
                    <a:lstStyle/>
                    <a:p>
                      <a:pPr algn="l"/>
                      <a:r>
                        <a:rPr lang="en-US" sz="2400" smtClean="0"/>
                        <a:t>Points</a:t>
                      </a:r>
                      <a:endParaRPr lang="en-US" sz="2400" b="1">
                        <a:solidFill>
                          <a:srgbClr val="000000"/>
                        </a:solidFill>
                      </a:endParaRPr>
                    </a:p>
                  </a:txBody>
                  <a:tcPr/>
                </a:tc>
                <a:tc>
                  <a:txBody>
                    <a:bodyPr/>
                    <a:lstStyle/>
                    <a:p>
                      <a:pPr algn="l"/>
                      <a:r>
                        <a:rPr lang="en-US" sz="2400" smtClean="0"/>
                        <a:t>Team</a:t>
                      </a:r>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dirty="0">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dirty="0">
                        <a:solidFill>
                          <a:srgbClr val="000000"/>
                        </a:solidFill>
                      </a:endParaRPr>
                    </a:p>
                  </a:txBody>
                  <a:tcPr/>
                </a:tc>
              </a:tr>
            </a:tbl>
          </a:graphicData>
        </a:graphic>
      </p:graphicFrame>
      <p:sp>
        <p:nvSpPr>
          <p:cNvPr id="5" name="Rectangle 4"/>
          <p:cNvSpPr/>
          <p:nvPr/>
        </p:nvSpPr>
        <p:spPr>
          <a:xfrm>
            <a:off x="8100527" y="252446"/>
            <a:ext cx="859531" cy="954107"/>
          </a:xfrm>
          <a:prstGeom prst="rect">
            <a:avLst/>
          </a:prstGeom>
        </p:spPr>
        <p:txBody>
          <a:bodyPr wrap="none">
            <a:spAutoFit/>
          </a:bodyPr>
          <a:lstStyle/>
          <a:p>
            <a:pPr algn="ctr" eaLnBrk="0" fontAlgn="base" hangingPunct="0">
              <a:spcBef>
                <a:spcPct val="0"/>
              </a:spcBef>
              <a:spcAft>
                <a:spcPct val="0"/>
              </a:spcAft>
            </a:pPr>
            <a:r>
              <a:rPr lang="en-US" sz="2800" b="1" i="1" dirty="0" smtClean="0">
                <a:solidFill>
                  <a:prstClr val="white"/>
                </a:solidFill>
                <a:effectLst>
                  <a:outerShdw blurRad="38100" dist="38100" dir="2700000" algn="tl">
                    <a:srgbClr val="000000">
                      <a:alpha val="43137"/>
                    </a:srgbClr>
                  </a:outerShdw>
                </a:effectLst>
                <a:latin typeface="Calibri Light"/>
              </a:rPr>
              <a:t>Last</a:t>
            </a:r>
          </a:p>
          <a:p>
            <a:pPr algn="ctr" eaLnBrk="0" fontAlgn="base" hangingPunct="0">
              <a:spcBef>
                <a:spcPct val="0"/>
              </a:spcBef>
              <a:spcAft>
                <a:spcPct val="0"/>
              </a:spcAft>
            </a:pPr>
            <a:r>
              <a:rPr lang="en-US" sz="2800" b="1" i="1" dirty="0" smtClean="0">
                <a:solidFill>
                  <a:prstClr val="white"/>
                </a:solidFill>
                <a:effectLst>
                  <a:outerShdw blurRad="38100" dist="38100" dir="2700000" algn="tl">
                    <a:srgbClr val="000000">
                      <a:alpha val="43137"/>
                    </a:srgbClr>
                  </a:outerShdw>
                </a:effectLst>
                <a:latin typeface="Calibri Light"/>
              </a:rPr>
              <a:t>Slide</a:t>
            </a:r>
            <a:endParaRPr lang="en-US" sz="2800" b="1" i="1" dirty="0">
              <a:solidFill>
                <a:prstClr val="white"/>
              </a:solidFill>
              <a:effectLst>
                <a:outerShdw blurRad="38100" dist="38100" dir="2700000" algn="tl">
                  <a:srgbClr val="000000">
                    <a:alpha val="43137"/>
                  </a:srgbClr>
                </a:outerShdw>
              </a:effectLst>
              <a:latin typeface="Calibri Light"/>
            </a:endParaRPr>
          </a:p>
        </p:txBody>
      </p:sp>
      <p:sp>
        <p:nvSpPr>
          <p:cNvPr id="6" name="Action Button: Return 5">
            <a:hlinkClick r:id="" action="ppaction://hlinkshowjump?jump=lastslideviewed" highlightClick="1"/>
          </p:cNvPr>
          <p:cNvSpPr/>
          <p:nvPr/>
        </p:nvSpPr>
        <p:spPr>
          <a:xfrm rot="16200000">
            <a:off x="7332243" y="403643"/>
            <a:ext cx="685800" cy="651714"/>
          </a:xfrm>
          <a:prstGeom prst="actionButtonReturn">
            <a:avLst/>
          </a:prstGeom>
        </p:spPr>
        <p:style>
          <a:lnRef idx="3">
            <a:schemeClr val="lt1"/>
          </a:lnRef>
          <a:fillRef idx="1">
            <a:schemeClr val="accent5"/>
          </a:fillRef>
          <a:effectRef idx="1">
            <a:schemeClr val="accent5"/>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7" name="TPLeaderBoardTitle"/>
          <p:cNvSpPr txBox="1">
            <a:spLocks/>
          </p:cNvSpPr>
          <p:nvPr/>
        </p:nvSpPr>
        <p:spPr>
          <a:xfrm>
            <a:off x="213827" y="264367"/>
            <a:ext cx="7886700" cy="930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a:ln w="3175">
                  <a:solidFill>
                    <a:schemeClr val="tx1"/>
                  </a:solidFill>
                </a:ln>
                <a:solidFill>
                  <a:schemeClr val="bg1"/>
                </a:solidFill>
                <a:effectLst>
                  <a:outerShdw blurRad="38100" dist="38100" dir="2700000" algn="tl">
                    <a:srgbClr val="000000">
                      <a:alpha val="43137"/>
                    </a:srgbClr>
                  </a:outerShdw>
                </a:effectLst>
                <a:latin typeface="+mn-lt"/>
                <a:ea typeface="+mj-ea"/>
                <a:cs typeface="+mj-cs"/>
              </a:defRPr>
            </a:lvl1pPr>
          </a:lstStyle>
          <a:p>
            <a:r>
              <a:rPr lang="en-US" dirty="0" smtClean="0">
                <a:ln w="3175">
                  <a:solidFill>
                    <a:prstClr val="black"/>
                  </a:solidFill>
                </a:ln>
                <a:solidFill>
                  <a:prstClr val="white"/>
                </a:solidFill>
              </a:rPr>
              <a:t>Team Scores</a:t>
            </a:r>
            <a:endParaRPr lang="en-US" dirty="0">
              <a:ln w="3175">
                <a:solidFill>
                  <a:prstClr val="black"/>
                </a:solidFill>
              </a:ln>
              <a:solidFill>
                <a:prstClr val="white"/>
              </a:solidFill>
            </a:endParaRPr>
          </a:p>
        </p:txBody>
      </p:sp>
    </p:spTree>
    <p:custDataLst>
      <p:tags r:id="rId1"/>
    </p:custDataLst>
    <p:extLst>
      <p:ext uri="{BB962C8B-B14F-4D97-AF65-F5344CB8AC3E}">
        <p14:creationId xmlns:p14="http://schemas.microsoft.com/office/powerpoint/2010/main" val="1350824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PLeaderBoardTable"/>
          <p:cNvGraphicFramePr>
            <a:graphicFrameLocks noGrp="1"/>
          </p:cNvGraphicFramePr>
          <p:nvPr>
            <p:extLst>
              <p:ext uri="{D42A27DB-BD31-4B8C-83A1-F6EECF244321}">
                <p14:modId xmlns:p14="http://schemas.microsoft.com/office/powerpoint/2010/main" val="2500640469"/>
              </p:ext>
            </p:extLst>
          </p:nvPr>
        </p:nvGraphicFramePr>
        <p:xfrm>
          <a:off x="127000" y="1333500"/>
          <a:ext cx="8890000" cy="5029200"/>
        </p:xfrm>
        <a:graphic>
          <a:graphicData uri="http://schemas.openxmlformats.org/drawingml/2006/table">
            <a:tbl>
              <a:tblPr firstRow="1" bandRow="1">
                <a:tableStyleId>{7DF18680-E054-41AD-8BC1-D1AEF772440D}</a:tableStyleId>
              </a:tblPr>
              <a:tblGrid>
                <a:gridCol w="1270000"/>
                <a:gridCol w="3810000"/>
                <a:gridCol w="3810000"/>
              </a:tblGrid>
              <a:tr h="317500">
                <a:tc>
                  <a:txBody>
                    <a:bodyPr/>
                    <a:lstStyle/>
                    <a:p>
                      <a:pPr algn="l"/>
                      <a:r>
                        <a:rPr lang="en-US" sz="2400" dirty="0" smtClean="0"/>
                        <a:t>Points</a:t>
                      </a:r>
                      <a:endParaRPr lang="en-US" sz="2400" b="1" dirty="0">
                        <a:solidFill>
                          <a:srgbClr val="000000"/>
                        </a:solidFill>
                      </a:endParaRPr>
                    </a:p>
                  </a:txBody>
                  <a:tcPr/>
                </a:tc>
                <a:tc>
                  <a:txBody>
                    <a:bodyPr/>
                    <a:lstStyle/>
                    <a:p>
                      <a:pPr algn="l"/>
                      <a:r>
                        <a:rPr lang="en-US" sz="2400" smtClean="0"/>
                        <a:t>Team</a:t>
                      </a:r>
                      <a:endParaRPr lang="en-US" sz="2400" b="1">
                        <a:solidFill>
                          <a:srgbClr val="000000"/>
                        </a:solidFill>
                      </a:endParaRPr>
                    </a:p>
                  </a:txBody>
                  <a:tcPr/>
                </a:tc>
                <a:tc>
                  <a:txBody>
                    <a:bodyPr/>
                    <a:lstStyle/>
                    <a:p>
                      <a:pPr algn="l"/>
                      <a:r>
                        <a:rPr lang="en-US" sz="2400" dirty="0" smtClean="0"/>
                        <a:t>Participant</a:t>
                      </a:r>
                      <a:endParaRPr lang="en-US" sz="2400" b="1" dirty="0">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dirty="0">
                        <a:solidFill>
                          <a:srgbClr val="000000"/>
                        </a:solidFill>
                      </a:endParaRPr>
                    </a:p>
                  </a:txBody>
                  <a:tcPr/>
                </a:tc>
              </a:tr>
            </a:tbl>
          </a:graphicData>
        </a:graphic>
      </p:graphicFrame>
      <p:sp>
        <p:nvSpPr>
          <p:cNvPr id="5" name="Rectangle 4"/>
          <p:cNvSpPr/>
          <p:nvPr/>
        </p:nvSpPr>
        <p:spPr>
          <a:xfrm>
            <a:off x="8100527" y="252446"/>
            <a:ext cx="859531" cy="954107"/>
          </a:xfrm>
          <a:prstGeom prst="rect">
            <a:avLst/>
          </a:prstGeom>
        </p:spPr>
        <p:txBody>
          <a:bodyPr wrap="none">
            <a:spAutoFit/>
          </a:bodyPr>
          <a:lstStyle/>
          <a:p>
            <a:pPr algn="ctr" eaLnBrk="0" fontAlgn="base" hangingPunct="0">
              <a:spcBef>
                <a:spcPct val="0"/>
              </a:spcBef>
              <a:spcAft>
                <a:spcPct val="0"/>
              </a:spcAft>
            </a:pPr>
            <a:r>
              <a:rPr lang="en-US" sz="2800" b="1" i="1" dirty="0" smtClean="0">
                <a:solidFill>
                  <a:prstClr val="white"/>
                </a:solidFill>
                <a:effectLst>
                  <a:outerShdw blurRad="38100" dist="38100" dir="2700000" algn="tl">
                    <a:srgbClr val="000000">
                      <a:alpha val="43137"/>
                    </a:srgbClr>
                  </a:outerShdw>
                </a:effectLst>
                <a:latin typeface="Calibri Light"/>
              </a:rPr>
              <a:t>Last</a:t>
            </a:r>
          </a:p>
          <a:p>
            <a:pPr algn="ctr" eaLnBrk="0" fontAlgn="base" hangingPunct="0">
              <a:spcBef>
                <a:spcPct val="0"/>
              </a:spcBef>
              <a:spcAft>
                <a:spcPct val="0"/>
              </a:spcAft>
            </a:pPr>
            <a:r>
              <a:rPr lang="en-US" sz="2800" b="1" i="1" dirty="0" smtClean="0">
                <a:solidFill>
                  <a:prstClr val="white"/>
                </a:solidFill>
                <a:effectLst>
                  <a:outerShdw blurRad="38100" dist="38100" dir="2700000" algn="tl">
                    <a:srgbClr val="000000">
                      <a:alpha val="43137"/>
                    </a:srgbClr>
                  </a:outerShdw>
                </a:effectLst>
                <a:latin typeface="Calibri Light"/>
              </a:rPr>
              <a:t>Slide</a:t>
            </a:r>
            <a:endParaRPr lang="en-US" sz="2800" b="1" i="1" dirty="0">
              <a:solidFill>
                <a:prstClr val="white"/>
              </a:solidFill>
              <a:effectLst>
                <a:outerShdw blurRad="38100" dist="38100" dir="2700000" algn="tl">
                  <a:srgbClr val="000000">
                    <a:alpha val="43137"/>
                  </a:srgbClr>
                </a:outerShdw>
              </a:effectLst>
              <a:latin typeface="Calibri Light"/>
            </a:endParaRPr>
          </a:p>
        </p:txBody>
      </p:sp>
      <p:sp>
        <p:nvSpPr>
          <p:cNvPr id="6" name="Action Button: Return 5">
            <a:hlinkClick r:id="" action="ppaction://hlinkshowjump?jump=lastslideviewed" highlightClick="1"/>
          </p:cNvPr>
          <p:cNvSpPr/>
          <p:nvPr/>
        </p:nvSpPr>
        <p:spPr>
          <a:xfrm rot="16200000">
            <a:off x="7332243" y="403643"/>
            <a:ext cx="685800" cy="651714"/>
          </a:xfrm>
          <a:prstGeom prst="actionButtonReturn">
            <a:avLst/>
          </a:prstGeom>
        </p:spPr>
        <p:style>
          <a:lnRef idx="3">
            <a:schemeClr val="lt1"/>
          </a:lnRef>
          <a:fillRef idx="1">
            <a:schemeClr val="accent5"/>
          </a:fillRef>
          <a:effectRef idx="1">
            <a:schemeClr val="accent5"/>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7" name="TPLeaderBoardTitle"/>
          <p:cNvSpPr>
            <a:spLocks noGrp="1"/>
          </p:cNvSpPr>
          <p:nvPr>
            <p:ph type="title"/>
          </p:nvPr>
        </p:nvSpPr>
        <p:spPr>
          <a:xfrm>
            <a:off x="213827" y="264367"/>
            <a:ext cx="7886700" cy="930275"/>
          </a:xfrm>
        </p:spPr>
        <p:txBody>
          <a:bodyPr/>
          <a:lstStyle/>
          <a:p>
            <a:r>
              <a:rPr lang="en-US" dirty="0" smtClean="0"/>
              <a:t>Team MVP</a:t>
            </a:r>
            <a:endParaRPr lang="en-US" dirty="0"/>
          </a:p>
        </p:txBody>
      </p:sp>
    </p:spTree>
    <p:custDataLst>
      <p:tags r:id="rId1"/>
    </p:custDataLst>
    <p:extLst>
      <p:ext uri="{BB962C8B-B14F-4D97-AF65-F5344CB8AC3E}">
        <p14:creationId xmlns:p14="http://schemas.microsoft.com/office/powerpoint/2010/main" val="826443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52446"/>
            <a:ext cx="7886700" cy="738154"/>
          </a:xfrm>
        </p:spPr>
        <p:txBody>
          <a:bodyPr>
            <a:normAutofit fontScale="90000"/>
          </a:bodyPr>
          <a:lstStyle/>
          <a:p>
            <a:pPr algn="ctr"/>
            <a:r>
              <a:rPr lang="en-US" dirty="0" smtClean="0">
                <a:solidFill>
                  <a:schemeClr val="tx1"/>
                </a:solidFill>
              </a:rPr>
              <a:t>Whiteboard</a:t>
            </a:r>
            <a:endParaRPr lang="en-US" dirty="0">
              <a:solidFill>
                <a:schemeClr val="tx1"/>
              </a:solidFill>
            </a:endParaRPr>
          </a:p>
        </p:txBody>
      </p:sp>
      <p:sp>
        <p:nvSpPr>
          <p:cNvPr id="4" name="Rectangle 3"/>
          <p:cNvSpPr/>
          <p:nvPr/>
        </p:nvSpPr>
        <p:spPr>
          <a:xfrm>
            <a:off x="8378820" y="17585"/>
            <a:ext cx="750526" cy="830997"/>
          </a:xfrm>
          <a:prstGeom prst="rect">
            <a:avLst/>
          </a:prstGeom>
        </p:spPr>
        <p:txBody>
          <a:bodyPr wrap="none">
            <a:spAutoFit/>
          </a:bodyPr>
          <a:lstStyle/>
          <a:p>
            <a:pPr algn="ctr" eaLnBrk="0" fontAlgn="base" hangingPunct="0">
              <a:spcBef>
                <a:spcPct val="0"/>
              </a:spcBef>
              <a:spcAft>
                <a:spcPct val="0"/>
              </a:spcAft>
            </a:pPr>
            <a:r>
              <a:rPr lang="en-US" sz="2400" b="1" i="1" dirty="0" smtClean="0">
                <a:solidFill>
                  <a:prstClr val="black"/>
                </a:solidFill>
                <a:effectLst>
                  <a:outerShdw blurRad="38100" dist="38100" dir="2700000" algn="tl">
                    <a:srgbClr val="000000">
                      <a:alpha val="43137"/>
                    </a:srgbClr>
                  </a:outerShdw>
                </a:effectLst>
                <a:latin typeface="Calibri Light"/>
              </a:rPr>
              <a:t>Last</a:t>
            </a:r>
          </a:p>
          <a:p>
            <a:pPr algn="ctr" eaLnBrk="0" fontAlgn="base" hangingPunct="0">
              <a:spcBef>
                <a:spcPct val="0"/>
              </a:spcBef>
              <a:spcAft>
                <a:spcPct val="0"/>
              </a:spcAft>
            </a:pPr>
            <a:r>
              <a:rPr lang="en-US" sz="2400" b="1" i="1" dirty="0" smtClean="0">
                <a:solidFill>
                  <a:prstClr val="black"/>
                </a:solidFill>
                <a:effectLst>
                  <a:outerShdw blurRad="38100" dist="38100" dir="2700000" algn="tl">
                    <a:srgbClr val="000000">
                      <a:alpha val="43137"/>
                    </a:srgbClr>
                  </a:outerShdw>
                </a:effectLst>
                <a:latin typeface="Calibri Light"/>
              </a:rPr>
              <a:t>Slide</a:t>
            </a:r>
            <a:endParaRPr lang="en-US" sz="2400" b="1" i="1" dirty="0">
              <a:solidFill>
                <a:prstClr val="black"/>
              </a:solidFill>
              <a:effectLst>
                <a:outerShdw blurRad="38100" dist="38100" dir="2700000" algn="tl">
                  <a:srgbClr val="000000">
                    <a:alpha val="43137"/>
                  </a:srgbClr>
                </a:outerShdw>
              </a:effectLst>
              <a:latin typeface="Calibri Light"/>
            </a:endParaRPr>
          </a:p>
        </p:txBody>
      </p:sp>
      <p:sp>
        <p:nvSpPr>
          <p:cNvPr id="5" name="Action Button: Return 4">
            <a:hlinkClick r:id="" action="ppaction://hlinkshowjump?jump=lastslideviewed" highlightClick="1"/>
          </p:cNvPr>
          <p:cNvSpPr/>
          <p:nvPr/>
        </p:nvSpPr>
        <p:spPr>
          <a:xfrm rot="16200000">
            <a:off x="7710063" y="102626"/>
            <a:ext cx="685800" cy="651714"/>
          </a:xfrm>
          <a:prstGeom prst="actionButtonReturn">
            <a:avLst/>
          </a:prstGeom>
        </p:spPr>
        <p:style>
          <a:lnRef idx="3">
            <a:schemeClr val="lt1"/>
          </a:lnRef>
          <a:fillRef idx="1">
            <a:schemeClr val="accent5"/>
          </a:fillRef>
          <a:effectRef idx="1">
            <a:schemeClr val="accent5"/>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Tree>
    <p:extLst>
      <p:ext uri="{BB962C8B-B14F-4D97-AF65-F5344CB8AC3E}">
        <p14:creationId xmlns:p14="http://schemas.microsoft.com/office/powerpoint/2010/main" val="3611456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Autofit/>
          </a:bodyPr>
          <a:lstStyle/>
          <a:p>
            <a:r>
              <a:rPr lang="en-US" sz="4400" dirty="0" smtClean="0"/>
              <a:t>Which of the following traits of an effective leader to you think is your current STRENGTH?  Why?</a:t>
            </a:r>
            <a:endParaRPr lang="en-US" sz="4400" dirty="0"/>
          </a:p>
        </p:txBody>
      </p:sp>
      <p:sp>
        <p:nvSpPr>
          <p:cNvPr id="3" name="TPAnswers"/>
          <p:cNvSpPr>
            <a:spLocks noGrp="1"/>
          </p:cNvSpPr>
          <p:nvPr>
            <p:ph type="body" idx="1"/>
            <p:custDataLst>
              <p:tags r:id="rId2"/>
            </p:custDataLst>
          </p:nvPr>
        </p:nvSpPr>
        <p:spPr>
          <a:xfrm>
            <a:off x="762000" y="3200399"/>
            <a:ext cx="7753350" cy="2976563"/>
          </a:xfrm>
        </p:spPr>
        <p:txBody>
          <a:bodyPr>
            <a:noAutofit/>
          </a:bodyPr>
          <a:lstStyle/>
          <a:p>
            <a:pPr>
              <a:lnSpc>
                <a:spcPct val="100000"/>
              </a:lnSpc>
              <a:spcBef>
                <a:spcPct val="20000"/>
              </a:spcBef>
              <a:buFont typeface="+mj-lt"/>
              <a:buAutoNum type="alphaUcPeriod"/>
            </a:pPr>
            <a:r>
              <a:rPr lang="en-US" sz="2800" dirty="0" smtClean="0"/>
              <a:t>Integrity</a:t>
            </a:r>
          </a:p>
          <a:p>
            <a:pPr>
              <a:lnSpc>
                <a:spcPct val="100000"/>
              </a:lnSpc>
              <a:spcBef>
                <a:spcPct val="20000"/>
              </a:spcBef>
              <a:buFont typeface="+mj-lt"/>
              <a:buAutoNum type="alphaUcPeriod"/>
            </a:pPr>
            <a:r>
              <a:rPr lang="en-US" sz="2800" dirty="0" smtClean="0"/>
              <a:t>Loyalty</a:t>
            </a:r>
          </a:p>
          <a:p>
            <a:pPr>
              <a:lnSpc>
                <a:spcPct val="100000"/>
              </a:lnSpc>
              <a:spcBef>
                <a:spcPct val="20000"/>
              </a:spcBef>
              <a:buFont typeface="+mj-lt"/>
              <a:buAutoNum type="alphaUcPeriod"/>
            </a:pPr>
            <a:r>
              <a:rPr lang="en-US" sz="2800" dirty="0" smtClean="0"/>
              <a:t>Commitment</a:t>
            </a:r>
          </a:p>
          <a:p>
            <a:pPr>
              <a:lnSpc>
                <a:spcPct val="100000"/>
              </a:lnSpc>
              <a:spcBef>
                <a:spcPct val="20000"/>
              </a:spcBef>
              <a:buFont typeface="+mj-lt"/>
              <a:buAutoNum type="alphaUcPeriod"/>
            </a:pPr>
            <a:r>
              <a:rPr lang="en-US" sz="2800" dirty="0" smtClean="0"/>
              <a:t>Energy</a:t>
            </a:r>
          </a:p>
          <a:p>
            <a:pPr>
              <a:lnSpc>
                <a:spcPct val="100000"/>
              </a:lnSpc>
              <a:spcBef>
                <a:spcPct val="20000"/>
              </a:spcBef>
              <a:buFont typeface="+mj-lt"/>
              <a:buAutoNum type="alphaUcPeriod"/>
            </a:pPr>
            <a:r>
              <a:rPr lang="en-US" sz="2800" dirty="0" smtClean="0"/>
              <a:t>Decisiveness</a:t>
            </a:r>
          </a:p>
          <a:p>
            <a:pPr>
              <a:lnSpc>
                <a:spcPct val="100000"/>
              </a:lnSpc>
              <a:spcBef>
                <a:spcPct val="20000"/>
              </a:spcBef>
              <a:buFont typeface="+mj-lt"/>
              <a:buAutoNum type="alphaUcPeriod"/>
            </a:pPr>
            <a:r>
              <a:rPr lang="en-US" sz="2800" dirty="0" smtClean="0"/>
              <a:t>Selflessness</a:t>
            </a:r>
            <a:endParaRPr lang="en-US" sz="2800" dirty="0"/>
          </a:p>
        </p:txBody>
      </p:sp>
      <p:sp>
        <p:nvSpPr>
          <p:cNvPr id="5" name="Text Placeholder 4"/>
          <p:cNvSpPr>
            <a:spLocks noGrp="1"/>
          </p:cNvSpPr>
          <p:nvPr>
            <p:ph type="body" sz="quarter" idx="10"/>
          </p:nvPr>
        </p:nvSpPr>
        <p:spPr/>
        <p:txBody>
          <a:bodyPr/>
          <a:lstStyle/>
          <a:p>
            <a:r>
              <a:rPr lang="en-US" dirty="0"/>
              <a:t>(NS1-U2C2S2:LQ1)</a:t>
            </a:r>
          </a:p>
        </p:txBody>
      </p:sp>
      <p:sp>
        <p:nvSpPr>
          <p:cNvPr id="7" name="TPChart"/>
          <p:cNvSpPr txBox="1">
            <a:spLocks/>
          </p:cNvSpPr>
          <p:nvPr>
            <p:custDataLst>
              <p:tags r:id="rId3"/>
            </p:custDataLst>
          </p:nvPr>
        </p:nvSpPr>
        <p:spPr>
          <a:xfrm>
            <a:off x="6858000" y="3200399"/>
            <a:ext cx="1727200" cy="2976563"/>
          </a:xfrm>
          <a:prstGeom prst="rect">
            <a:avLst/>
          </a:prstGeom>
        </p:spPr>
        <p:txBody>
          <a:bodyPr vert="horz" lIns="91440" tIns="45720" rIns="91440" bIns="45720" rtlCol="0">
            <a:no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ct val="20000"/>
              </a:spcBef>
              <a:buNone/>
            </a:pPr>
            <a:r>
              <a:rPr lang="en-US" sz="2800" smtClean="0"/>
              <a:t>1</a:t>
            </a:r>
          </a:p>
          <a:p>
            <a:pPr algn="r">
              <a:lnSpc>
                <a:spcPct val="100000"/>
              </a:lnSpc>
              <a:spcBef>
                <a:spcPct val="20000"/>
              </a:spcBef>
              <a:buNone/>
            </a:pPr>
            <a:r>
              <a:rPr lang="en-US" sz="2800" smtClean="0"/>
              <a:t>1</a:t>
            </a:r>
          </a:p>
          <a:p>
            <a:pPr algn="r">
              <a:lnSpc>
                <a:spcPct val="100000"/>
              </a:lnSpc>
              <a:spcBef>
                <a:spcPct val="20000"/>
              </a:spcBef>
              <a:buNone/>
            </a:pPr>
            <a:r>
              <a:rPr lang="en-US" sz="2800" smtClean="0"/>
              <a:t>1</a:t>
            </a:r>
          </a:p>
          <a:p>
            <a:pPr algn="r">
              <a:lnSpc>
                <a:spcPct val="100000"/>
              </a:lnSpc>
              <a:spcBef>
                <a:spcPct val="20000"/>
              </a:spcBef>
              <a:buNone/>
            </a:pPr>
            <a:r>
              <a:rPr lang="en-US" sz="2800" smtClean="0"/>
              <a:t>1</a:t>
            </a:r>
          </a:p>
          <a:p>
            <a:pPr algn="r">
              <a:lnSpc>
                <a:spcPct val="100000"/>
              </a:lnSpc>
              <a:spcBef>
                <a:spcPct val="20000"/>
              </a:spcBef>
              <a:buNone/>
            </a:pPr>
            <a:r>
              <a:rPr lang="en-US" sz="2800" smtClean="0"/>
              <a:t>1</a:t>
            </a:r>
          </a:p>
          <a:p>
            <a:pPr algn="r">
              <a:lnSpc>
                <a:spcPct val="100000"/>
              </a:lnSpc>
              <a:spcBef>
                <a:spcPct val="20000"/>
              </a:spcBef>
              <a:buNone/>
            </a:pPr>
            <a:r>
              <a:rPr lang="en-US" sz="2800" smtClean="0"/>
              <a:t>1</a:t>
            </a:r>
            <a:endParaRPr lang="en-US" sz="2800" dirty="0"/>
          </a:p>
        </p:txBody>
      </p:sp>
    </p:spTree>
    <p:custDataLst>
      <p:tags r:id="rId1"/>
    </p:custDataLst>
    <p:extLst>
      <p:ext uri="{BB962C8B-B14F-4D97-AF65-F5344CB8AC3E}">
        <p14:creationId xmlns:p14="http://schemas.microsoft.com/office/powerpoint/2010/main" val="299833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rmAutofit/>
          </a:bodyPr>
          <a:lstStyle/>
          <a:p>
            <a:r>
              <a:rPr lang="en-US" sz="5400" dirty="0" smtClean="0"/>
              <a:t>People with ________ "do the right thing" no matter what.</a:t>
            </a:r>
            <a:endParaRPr lang="en-US" sz="5400" dirty="0"/>
          </a:p>
        </p:txBody>
      </p:sp>
      <p:sp>
        <p:nvSpPr>
          <p:cNvPr id="3" name="TPAnswers"/>
          <p:cNvSpPr>
            <a:spLocks noGrp="1"/>
          </p:cNvSpPr>
          <p:nvPr>
            <p:ph type="body" idx="1"/>
            <p:custDataLst>
              <p:tags r:id="rId2"/>
            </p:custDataLst>
          </p:nvPr>
        </p:nvSpPr>
        <p:spPr/>
        <p:txBody>
          <a:bodyPr>
            <a:normAutofit/>
          </a:bodyPr>
          <a:lstStyle/>
          <a:p>
            <a:pPr>
              <a:lnSpc>
                <a:spcPct val="100000"/>
              </a:lnSpc>
              <a:spcBef>
                <a:spcPct val="20000"/>
              </a:spcBef>
              <a:buFont typeface="+mj-lt"/>
              <a:buAutoNum type="alphaUcPeriod"/>
            </a:pPr>
            <a:r>
              <a:rPr lang="en-US" sz="3200" dirty="0" smtClean="0"/>
              <a:t>courage</a:t>
            </a:r>
          </a:p>
          <a:p>
            <a:pPr>
              <a:lnSpc>
                <a:spcPct val="100000"/>
              </a:lnSpc>
              <a:spcBef>
                <a:spcPct val="20000"/>
              </a:spcBef>
              <a:buFont typeface="+mj-lt"/>
              <a:buAutoNum type="alphaUcPeriod"/>
            </a:pPr>
            <a:r>
              <a:rPr lang="en-US" sz="3200" dirty="0" smtClean="0"/>
              <a:t>energy</a:t>
            </a:r>
          </a:p>
          <a:p>
            <a:pPr>
              <a:lnSpc>
                <a:spcPct val="100000"/>
              </a:lnSpc>
              <a:spcBef>
                <a:spcPct val="20000"/>
              </a:spcBef>
              <a:buFont typeface="+mj-lt"/>
              <a:buAutoNum type="alphaUcPeriod"/>
            </a:pPr>
            <a:r>
              <a:rPr lang="en-US" sz="3200" dirty="0" smtClean="0"/>
              <a:t>integrity</a:t>
            </a:r>
            <a:endParaRPr lang="en-US" sz="3200" dirty="0"/>
          </a:p>
        </p:txBody>
      </p:sp>
      <p:sp>
        <p:nvSpPr>
          <p:cNvPr id="5" name="Text Placeholder 4"/>
          <p:cNvSpPr>
            <a:spLocks noGrp="1"/>
          </p:cNvSpPr>
          <p:nvPr>
            <p:ph type="body" sz="quarter" idx="10"/>
          </p:nvPr>
        </p:nvSpPr>
        <p:spPr/>
        <p:txBody>
          <a:bodyPr>
            <a:normAutofit fontScale="92500" lnSpcReduction="10000"/>
          </a:bodyPr>
          <a:lstStyle/>
          <a:p>
            <a:r>
              <a:rPr lang="en-US" dirty="0"/>
              <a:t>(NS1-U2C2S2:LQ2)</a:t>
            </a:r>
          </a:p>
        </p:txBody>
      </p:sp>
      <p:sp>
        <p:nvSpPr>
          <p:cNvPr id="7" name="CAI1"/>
          <p:cNvSpPr>
            <a:spLocks noChangeAspect="1"/>
          </p:cNvSpPr>
          <p:nvPr>
            <p:custDataLst>
              <p:tags r:id="rId3"/>
            </p:custDataLst>
          </p:nvPr>
        </p:nvSpPr>
        <p:spPr>
          <a:xfrm rot="10800000">
            <a:off x="462701" y="4408172"/>
            <a:ext cx="402336" cy="402336"/>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PChart"/>
          <p:cNvSpPr txBox="1">
            <a:spLocks/>
          </p:cNvSpPr>
          <p:nvPr>
            <p:custDataLst>
              <p:tags r:id="rId4"/>
            </p:custDataLst>
          </p:nvPr>
        </p:nvSpPr>
        <p:spPr>
          <a:xfrm>
            <a:off x="6858000" y="3200399"/>
            <a:ext cx="1727200" cy="2976563"/>
          </a:xfrm>
          <a:prstGeom prst="rect">
            <a:avLst/>
          </a:prstGeom>
        </p:spPr>
        <p:txBody>
          <a:bodyPr vert="horz" lIns="91440" tIns="45720" rIns="91440" bIns="45720" rtlCol="0">
            <a:norm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ct val="20000"/>
              </a:spcBef>
              <a:buNone/>
            </a:pPr>
            <a:r>
              <a:rPr lang="en-US" sz="3200" smtClean="0"/>
              <a:t>1</a:t>
            </a:r>
          </a:p>
          <a:p>
            <a:pPr algn="r">
              <a:lnSpc>
                <a:spcPct val="100000"/>
              </a:lnSpc>
              <a:spcBef>
                <a:spcPct val="20000"/>
              </a:spcBef>
              <a:buNone/>
            </a:pPr>
            <a:r>
              <a:rPr lang="en-US" sz="3200" smtClean="0"/>
              <a:t>1</a:t>
            </a:r>
          </a:p>
          <a:p>
            <a:pPr algn="r">
              <a:lnSpc>
                <a:spcPct val="100000"/>
              </a:lnSpc>
              <a:spcBef>
                <a:spcPct val="20000"/>
              </a:spcBef>
              <a:buNone/>
            </a:pPr>
            <a:r>
              <a:rPr lang="en-US" sz="3200" smtClean="0"/>
              <a:t>1</a:t>
            </a:r>
            <a:endParaRPr lang="en-US" sz="3200" dirty="0"/>
          </a:p>
        </p:txBody>
      </p:sp>
    </p:spTree>
    <p:custDataLst>
      <p:tags r:id="rId1"/>
    </p:custDataLst>
    <p:extLst>
      <p:ext uri="{BB962C8B-B14F-4D97-AF65-F5344CB8AC3E}">
        <p14:creationId xmlns:p14="http://schemas.microsoft.com/office/powerpoint/2010/main" val="399099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caption"/>
          <p:cNvSpPr txBox="1">
            <a:spLocks noChangeArrowheads="1"/>
          </p:cNvSpPr>
          <p:nvPr/>
        </p:nvSpPr>
        <p:spPr bwMode="auto">
          <a:xfrm>
            <a:off x="5835750" y="5504781"/>
            <a:ext cx="2572522" cy="83099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dirty="0">
                <a:solidFill>
                  <a:schemeClr val="bg1"/>
                </a:solidFill>
                <a:latin typeface="+mn-lt"/>
              </a:rPr>
              <a:t>MCPON</a:t>
            </a:r>
          </a:p>
          <a:p>
            <a:pPr algn="ctr" eaLnBrk="1" hangingPunct="1"/>
            <a:r>
              <a:rPr lang="en-US" altLang="en-US" sz="2400" b="1" dirty="0">
                <a:solidFill>
                  <a:schemeClr val="bg1"/>
                </a:solidFill>
                <a:latin typeface="+mn-lt"/>
              </a:rPr>
              <a:t>Joe R. </a:t>
            </a:r>
            <a:r>
              <a:rPr lang="en-US" altLang="en-US" sz="2400" b="1" dirty="0" err="1">
                <a:solidFill>
                  <a:schemeClr val="bg1"/>
                </a:solidFill>
                <a:latin typeface="+mn-lt"/>
              </a:rPr>
              <a:t>Campa</a:t>
            </a:r>
            <a:r>
              <a:rPr lang="en-US" altLang="en-US" sz="2400" b="1" dirty="0">
                <a:solidFill>
                  <a:schemeClr val="bg1"/>
                </a:solidFill>
                <a:latin typeface="+mn-lt"/>
              </a:rPr>
              <a:t> Jr.</a:t>
            </a:r>
          </a:p>
        </p:txBody>
      </p:sp>
      <p:pic>
        <p:nvPicPr>
          <p:cNvPr id="1026" name="Pic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529" y="3300438"/>
            <a:ext cx="1849821" cy="2619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2"/>
          <p:cNvSpPr txBox="1"/>
          <p:nvPr/>
        </p:nvSpPr>
        <p:spPr>
          <a:xfrm>
            <a:off x="704332" y="3863619"/>
            <a:ext cx="4527319" cy="2246769"/>
          </a:xfrm>
          <a:prstGeom prst="rect">
            <a:avLst/>
          </a:prstGeom>
          <a:noFill/>
        </p:spPr>
        <p:txBody>
          <a:bodyPr wrap="square" rtlCol="0">
            <a:spAutoFit/>
          </a:bodyPr>
          <a:lstStyle/>
          <a:p>
            <a:pPr lvl="0"/>
            <a:r>
              <a:rPr lang="en-US" sz="2800" dirty="0" smtClean="0">
                <a:solidFill>
                  <a:schemeClr val="bg1"/>
                </a:solidFill>
              </a:rPr>
              <a:t>Character shows in who you are and how you behave  -24/7, wherever you are, whether someone’s watching or not.</a:t>
            </a:r>
            <a:endParaRPr lang="en-US" sz="2800" dirty="0">
              <a:solidFill>
                <a:schemeClr val="bg1"/>
              </a:solidFill>
            </a:endParaRPr>
          </a:p>
        </p:txBody>
      </p:sp>
      <p:sp>
        <p:nvSpPr>
          <p:cNvPr id="8" name="main text"/>
          <p:cNvSpPr txBox="1"/>
          <p:nvPr/>
        </p:nvSpPr>
        <p:spPr>
          <a:xfrm>
            <a:off x="704332" y="2282048"/>
            <a:ext cx="7830068" cy="1384995"/>
          </a:xfrm>
          <a:prstGeom prst="rect">
            <a:avLst/>
          </a:prstGeom>
          <a:noFill/>
        </p:spPr>
        <p:txBody>
          <a:bodyPr wrap="square" rtlCol="0">
            <a:spAutoFit/>
          </a:bodyPr>
          <a:lstStyle/>
          <a:p>
            <a:pPr lvl="0"/>
            <a:r>
              <a:rPr lang="en-US" sz="2800" dirty="0" smtClean="0">
                <a:solidFill>
                  <a:prstClr val="white"/>
                </a:solidFill>
              </a:rPr>
              <a:t>Effective leaders are defined by traits which form their </a:t>
            </a:r>
            <a:r>
              <a:rPr lang="en-US" sz="2800" dirty="0" smtClean="0">
                <a:solidFill>
                  <a:srgbClr val="FFC000"/>
                </a:solidFill>
              </a:rPr>
              <a:t>character</a:t>
            </a:r>
            <a:r>
              <a:rPr lang="en-US" sz="2800" dirty="0" smtClean="0">
                <a:solidFill>
                  <a:prstClr val="white"/>
                </a:solidFill>
              </a:rPr>
              <a:t>…. which is the basis for decisions made and the way they treat others.</a:t>
            </a:r>
            <a:endParaRPr lang="en-US" sz="2800" dirty="0">
              <a:solidFill>
                <a:prstClr val="white"/>
              </a:solidFill>
            </a:endParaRPr>
          </a:p>
        </p:txBody>
      </p:sp>
      <p:sp>
        <p:nvSpPr>
          <p:cNvPr id="7" name="Text Placeholder 6"/>
          <p:cNvSpPr>
            <a:spLocks noGrp="1"/>
          </p:cNvSpPr>
          <p:nvPr>
            <p:ph type="body" sz="quarter" idx="12"/>
          </p:nvPr>
        </p:nvSpPr>
        <p:spPr>
          <a:xfrm>
            <a:off x="1466850" y="426541"/>
            <a:ext cx="7315200" cy="609600"/>
          </a:xfrm>
        </p:spPr>
        <p:txBody>
          <a:bodyPr>
            <a:normAutofit/>
          </a:bodyPr>
          <a:lstStyle/>
          <a:p>
            <a:r>
              <a:rPr lang="en-US" sz="4000" dirty="0" smtClean="0"/>
              <a:t>Six Traits of an Effective Leader</a:t>
            </a:r>
            <a:endParaRPr lang="en-US" sz="4000" dirty="0"/>
          </a:p>
        </p:txBody>
      </p:sp>
    </p:spTree>
    <p:extLst>
      <p:ext uri="{BB962C8B-B14F-4D97-AF65-F5344CB8AC3E}">
        <p14:creationId xmlns:p14="http://schemas.microsoft.com/office/powerpoint/2010/main" val="324916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descr="C:\Users\Pam\AppData\Local\Microsoft\Windows\Temporary Internet Files\Content.IE5\TWZUV3M7\MP90034150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674" y="3939816"/>
            <a:ext cx="2790202" cy="1990344"/>
          </a:xfrm>
          <a:prstGeom prst="rect">
            <a:avLst/>
          </a:prstGeom>
          <a:noFill/>
          <a:extLst>
            <a:ext uri="{909E8E84-426E-40DD-AFC4-6F175D3DCCD1}">
              <a14:hiddenFill xmlns:a14="http://schemas.microsoft.com/office/drawing/2010/main">
                <a:solidFill>
                  <a:srgbClr val="FFFFFF"/>
                </a:solidFill>
              </a14:hiddenFill>
            </a:ext>
          </a:extLst>
        </p:spPr>
      </p:pic>
      <p:sp>
        <p:nvSpPr>
          <p:cNvPr id="9" name="look deeper text"/>
          <p:cNvSpPr txBox="1"/>
          <p:nvPr/>
        </p:nvSpPr>
        <p:spPr>
          <a:xfrm>
            <a:off x="4669953" y="2685819"/>
            <a:ext cx="3464397" cy="954107"/>
          </a:xfrm>
          <a:prstGeom prst="rect">
            <a:avLst/>
          </a:prstGeom>
          <a:noFill/>
        </p:spPr>
        <p:txBody>
          <a:bodyPr wrap="square" rtlCol="0">
            <a:spAutoFit/>
          </a:bodyPr>
          <a:lstStyle/>
          <a:p>
            <a:pPr lvl="0" algn="ctr"/>
            <a:r>
              <a:rPr lang="en-US" sz="2800" dirty="0" smtClean="0">
                <a:solidFill>
                  <a:schemeClr val="bg1"/>
                </a:solidFill>
              </a:rPr>
              <a:t>Let’s look a little deeper at each trait….</a:t>
            </a:r>
            <a:endParaRPr lang="en-US" sz="2800" dirty="0">
              <a:solidFill>
                <a:schemeClr val="bg1"/>
              </a:solidFill>
            </a:endParaRPr>
          </a:p>
        </p:txBody>
      </p:sp>
      <p:sp>
        <p:nvSpPr>
          <p:cNvPr id="8" name="main text"/>
          <p:cNvSpPr txBox="1"/>
          <p:nvPr/>
        </p:nvSpPr>
        <p:spPr>
          <a:xfrm>
            <a:off x="704332" y="2427226"/>
            <a:ext cx="3527471" cy="3447098"/>
          </a:xfrm>
          <a:prstGeom prst="rect">
            <a:avLst/>
          </a:prstGeom>
          <a:noFill/>
        </p:spPr>
        <p:txBody>
          <a:bodyPr wrap="square" rtlCol="0">
            <a:spAutoFit/>
          </a:bodyPr>
          <a:lstStyle/>
          <a:p>
            <a:pPr marL="514350" lvl="0" indent="-514350">
              <a:buFont typeface="+mj-lt"/>
              <a:buAutoNum type="arabicPeriod"/>
            </a:pPr>
            <a:r>
              <a:rPr lang="en-US" sz="2800" dirty="0" smtClean="0">
                <a:solidFill>
                  <a:prstClr val="white"/>
                </a:solidFill>
              </a:rPr>
              <a:t>Integrity</a:t>
            </a:r>
          </a:p>
          <a:p>
            <a:pPr marL="514350" lvl="0" indent="-514350">
              <a:buFont typeface="+mj-lt"/>
              <a:buAutoNum type="arabicPeriod"/>
            </a:pPr>
            <a:endParaRPr lang="en-US" sz="1000" dirty="0" smtClean="0">
              <a:solidFill>
                <a:prstClr val="white"/>
              </a:solidFill>
            </a:endParaRPr>
          </a:p>
          <a:p>
            <a:pPr marL="514350" lvl="0" indent="-514350">
              <a:buFont typeface="+mj-lt"/>
              <a:buAutoNum type="arabicPeriod"/>
            </a:pPr>
            <a:r>
              <a:rPr lang="en-US" sz="2800" dirty="0" smtClean="0">
                <a:solidFill>
                  <a:prstClr val="white"/>
                </a:solidFill>
              </a:rPr>
              <a:t>Loyalty</a:t>
            </a:r>
          </a:p>
          <a:p>
            <a:pPr marL="514350" lvl="0" indent="-514350">
              <a:buFont typeface="+mj-lt"/>
              <a:buAutoNum type="arabicPeriod"/>
            </a:pPr>
            <a:endParaRPr lang="en-US" sz="1000" dirty="0" smtClean="0">
              <a:solidFill>
                <a:prstClr val="white"/>
              </a:solidFill>
            </a:endParaRPr>
          </a:p>
          <a:p>
            <a:pPr marL="514350" lvl="0" indent="-514350">
              <a:buFont typeface="+mj-lt"/>
              <a:buAutoNum type="arabicPeriod"/>
            </a:pPr>
            <a:r>
              <a:rPr lang="en-US" sz="2800" dirty="0" smtClean="0">
                <a:solidFill>
                  <a:prstClr val="white"/>
                </a:solidFill>
              </a:rPr>
              <a:t>Commitment</a:t>
            </a:r>
          </a:p>
          <a:p>
            <a:pPr marL="514350" lvl="0" indent="-514350">
              <a:buFont typeface="+mj-lt"/>
              <a:buAutoNum type="arabicPeriod"/>
            </a:pPr>
            <a:endParaRPr lang="en-US" sz="1000" dirty="0" smtClean="0">
              <a:solidFill>
                <a:prstClr val="white"/>
              </a:solidFill>
            </a:endParaRPr>
          </a:p>
          <a:p>
            <a:pPr marL="514350" lvl="0" indent="-514350">
              <a:buFont typeface="+mj-lt"/>
              <a:buAutoNum type="arabicPeriod"/>
            </a:pPr>
            <a:r>
              <a:rPr lang="en-US" sz="2800" dirty="0" smtClean="0">
                <a:solidFill>
                  <a:prstClr val="white"/>
                </a:solidFill>
              </a:rPr>
              <a:t>Energy</a:t>
            </a:r>
          </a:p>
          <a:p>
            <a:pPr marL="514350" lvl="0" indent="-514350">
              <a:buFont typeface="+mj-lt"/>
              <a:buAutoNum type="arabicPeriod"/>
            </a:pPr>
            <a:endParaRPr lang="en-US" sz="1000" dirty="0" smtClean="0">
              <a:solidFill>
                <a:prstClr val="white"/>
              </a:solidFill>
            </a:endParaRPr>
          </a:p>
          <a:p>
            <a:pPr marL="514350" lvl="0" indent="-514350">
              <a:buFont typeface="+mj-lt"/>
              <a:buAutoNum type="arabicPeriod"/>
            </a:pPr>
            <a:r>
              <a:rPr lang="en-US" sz="2800" dirty="0" smtClean="0">
                <a:solidFill>
                  <a:prstClr val="white"/>
                </a:solidFill>
              </a:rPr>
              <a:t>Decisiveness</a:t>
            </a:r>
          </a:p>
          <a:p>
            <a:pPr marL="514350" lvl="0" indent="-514350">
              <a:buFont typeface="+mj-lt"/>
              <a:buAutoNum type="arabicPeriod"/>
            </a:pPr>
            <a:endParaRPr lang="en-US" sz="1000" dirty="0" smtClean="0">
              <a:solidFill>
                <a:prstClr val="white"/>
              </a:solidFill>
            </a:endParaRPr>
          </a:p>
          <a:p>
            <a:pPr marL="514350" lvl="0" indent="-514350">
              <a:buFont typeface="+mj-lt"/>
              <a:buAutoNum type="arabicPeriod"/>
            </a:pPr>
            <a:r>
              <a:rPr lang="en-US" sz="2800" dirty="0" smtClean="0">
                <a:solidFill>
                  <a:prstClr val="white"/>
                </a:solidFill>
              </a:rPr>
              <a:t>Selflessness</a:t>
            </a:r>
            <a:endParaRPr lang="en-US" sz="2800" dirty="0">
              <a:solidFill>
                <a:prstClr val="white"/>
              </a:solidFill>
            </a:endParaRPr>
          </a:p>
        </p:txBody>
      </p:sp>
      <p:sp>
        <p:nvSpPr>
          <p:cNvPr id="10" name="Text Placeholder 6"/>
          <p:cNvSpPr>
            <a:spLocks noGrp="1"/>
          </p:cNvSpPr>
          <p:nvPr>
            <p:ph type="body" sz="quarter" idx="12"/>
          </p:nvPr>
        </p:nvSpPr>
        <p:spPr>
          <a:xfrm>
            <a:off x="1466850" y="426541"/>
            <a:ext cx="7315200" cy="609600"/>
          </a:xfrm>
        </p:spPr>
        <p:txBody>
          <a:bodyPr>
            <a:normAutofit/>
          </a:bodyPr>
          <a:lstStyle/>
          <a:p>
            <a:r>
              <a:rPr lang="en-US" sz="4000" dirty="0" smtClean="0"/>
              <a:t>Six Traits of an Effective Leader</a:t>
            </a:r>
            <a:endParaRPr lang="en-US" sz="4000" dirty="0"/>
          </a:p>
        </p:txBody>
      </p:sp>
    </p:spTree>
    <p:extLst>
      <p:ext uri="{BB962C8B-B14F-4D97-AF65-F5344CB8AC3E}">
        <p14:creationId xmlns:p14="http://schemas.microsoft.com/office/powerpoint/2010/main" val="26161418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ook deeper text"/>
          <p:cNvSpPr txBox="1"/>
          <p:nvPr/>
        </p:nvSpPr>
        <p:spPr>
          <a:xfrm>
            <a:off x="361950" y="5675245"/>
            <a:ext cx="8591550" cy="523220"/>
          </a:xfrm>
          <a:prstGeom prst="rect">
            <a:avLst/>
          </a:prstGeom>
          <a:noFill/>
        </p:spPr>
        <p:txBody>
          <a:bodyPr wrap="square" rtlCol="0">
            <a:spAutoFit/>
          </a:bodyPr>
          <a:lstStyle/>
          <a:p>
            <a:pPr lvl="0"/>
            <a:r>
              <a:rPr lang="en-US" sz="2800" dirty="0" smtClean="0">
                <a:solidFill>
                  <a:srgbClr val="FFC000"/>
                </a:solidFill>
              </a:rPr>
              <a:t>People with integrity “do the right thing” no matter what.</a:t>
            </a:r>
            <a:endParaRPr lang="en-US" sz="2800" dirty="0">
              <a:solidFill>
                <a:srgbClr val="FFC000"/>
              </a:solidFill>
            </a:endParaRPr>
          </a:p>
        </p:txBody>
      </p:sp>
      <p:sp>
        <p:nvSpPr>
          <p:cNvPr id="8" name="main text"/>
          <p:cNvSpPr txBox="1"/>
          <p:nvPr/>
        </p:nvSpPr>
        <p:spPr>
          <a:xfrm>
            <a:off x="704332" y="2351026"/>
            <a:ext cx="5793702" cy="2954655"/>
          </a:xfrm>
          <a:prstGeom prst="rect">
            <a:avLst/>
          </a:prstGeom>
          <a:noFill/>
        </p:spPr>
        <p:txBody>
          <a:bodyPr wrap="square" rtlCol="0">
            <a:spAutoFit/>
          </a:bodyPr>
          <a:lstStyle/>
          <a:p>
            <a:pPr lvl="0"/>
            <a:r>
              <a:rPr lang="en-US" sz="2800" dirty="0" smtClean="0">
                <a:solidFill>
                  <a:prstClr val="white"/>
                </a:solidFill>
              </a:rPr>
              <a:t>If you have integrity, you have a clearly established set of values, and you are committed to sticking to them.  You are honest and fair.</a:t>
            </a:r>
          </a:p>
          <a:p>
            <a:pPr lvl="0"/>
            <a:endParaRPr lang="en-US" dirty="0">
              <a:solidFill>
                <a:prstClr val="white"/>
              </a:solidFill>
            </a:endParaRPr>
          </a:p>
          <a:p>
            <a:pPr lvl="0"/>
            <a:r>
              <a:rPr lang="en-US" sz="2800" dirty="0" smtClean="0">
                <a:solidFill>
                  <a:prstClr val="white"/>
                </a:solidFill>
              </a:rPr>
              <a:t>Integrity involves being a “whole person” – in mind, body and spirit.</a:t>
            </a:r>
            <a:endParaRPr lang="en-US" sz="2800" dirty="0">
              <a:solidFill>
                <a:prstClr val="white"/>
              </a:solidFill>
            </a:endParaRPr>
          </a:p>
        </p:txBody>
      </p:sp>
      <p:pic>
        <p:nvPicPr>
          <p:cNvPr id="3074" name="medal" descr="C:\Users\Pam\AppData\Local\Microsoft\Windows\Temporary Internet Files\Content.IE5\SVEBDHWF\MP90042783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3578" y="2707176"/>
            <a:ext cx="1841930" cy="23029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6"/>
          <p:cNvSpPr>
            <a:spLocks noGrp="1"/>
          </p:cNvSpPr>
          <p:nvPr>
            <p:ph type="body" sz="quarter" idx="12"/>
          </p:nvPr>
        </p:nvSpPr>
        <p:spPr>
          <a:xfrm>
            <a:off x="1466850" y="426541"/>
            <a:ext cx="7315200" cy="609600"/>
          </a:xfrm>
        </p:spPr>
        <p:txBody>
          <a:bodyPr>
            <a:normAutofit/>
          </a:bodyPr>
          <a:lstStyle/>
          <a:p>
            <a:r>
              <a:rPr lang="en-US" sz="4000" dirty="0" smtClean="0"/>
              <a:t>Leadership Traits - Integrity</a:t>
            </a:r>
            <a:endParaRPr lang="en-US" sz="4000" dirty="0"/>
          </a:p>
        </p:txBody>
      </p:sp>
    </p:spTree>
    <p:extLst>
      <p:ext uri="{BB962C8B-B14F-4D97-AF65-F5344CB8AC3E}">
        <p14:creationId xmlns:p14="http://schemas.microsoft.com/office/powerpoint/2010/main" val="61335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PPRESENTATIONGUID" val="e2b8d467-a6d0-40bb-a616-9e63e33977a7"/>
  <p:tag name="WASPOLLED" val="9FBA731A13E8469288F91B41E1BCD4E8"/>
  <p:tag name="TPVERSION" val="6"/>
  <p:tag name="TPFULLVERSION" val="6.2.1.5"/>
  <p:tag name="PPTVERSION" val="15"/>
  <p:tag name="TPOS" val="2"/>
  <p:tag name="TPLASTSAVEVERSION" val="6.2 PC"/>
</p:tagLst>
</file>

<file path=ppt/tags/tag10.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5580DE9244194511B6BA8AAA92A6E693&lt;/guid&gt;&#10;        &lt;description /&gt;&#10;        &lt;date&gt;6/28/2015 10:00:43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85D169FC52E24192A179C15F6D62533E&lt;/guid&gt;&#10;            &lt;repollguid&gt;7A3BDE10D57B4CEBA4BB5C2E5F397CDE&lt;/repollguid&gt;&#10;            &lt;sourceid&gt;FC8C080E810942F19A86985189BD5100&lt;/sourceid&gt;&#10;            &lt;questiontext&gt;In the heat of the moment, do you think you would have done what Alex did? (Be honest!) It seemed like the right thing to do…&lt;/questiontext&gt;&#10;            &lt;showresults&gt;True&lt;/showresults&gt;&#10;            &lt;responsegrid&gt;0&lt;/responsegrid&gt;&#10;            &lt;countdowntimer&gt;False&lt;/countdowntimer&gt;&#10;            &lt;standards&gt;&#10;                &lt;standard&gt;&#10;                    &lt;source&gt;Custom&lt;/source&gt;&#10;                    &lt;guid /&gt;&#10;                    &lt;text&gt;1&lt;/text&gt;&#10;                &lt;/standard&gt;&#10;                &lt;standard&gt;&#10;                    &lt;source&gt;Custom&lt;/source&gt;&#10;                    &lt;guid /&gt;&#10;                    &lt;text&gt;Lesson Question&lt;/text&gt;&#10;                &lt;/standard&gt;&#10;            &lt;/standards&gt;&#10;            &lt;correctvalue&gt;10&lt;/correctvalue&gt;&#10;            &lt;incorrectvalue&gt;0&lt;/incorrectvalue&gt;&#10;            &lt;responselimit&gt;1&lt;/responselimit&gt;&#10;            &lt;bulletstyle&gt;2&lt;/bulletstyle&gt;&#10;            &lt;answers&gt;&#10;                &lt;answer&gt;&#10;                    &lt;guid&gt;4E05F4F0E69C4BB2A7BA5496CE8C031E&lt;/guid&gt;&#10;                    &lt;answertext&gt;but NO. I could NOT have done this in the heat of the moment. Too much pressure.&lt;/answertext&gt;&#10;                    &lt;valuetype&gt;0&lt;/valuetype&gt;&#10;                &lt;/answer&gt;&#10;                &lt;answer&gt;&#10;                    &lt;guid&gt;221B677BC1CE4DA192F115A8AFA9E27D&lt;/guid&gt;&#10;                    &lt;answertext&gt;but MAYBE. I am not sure if I would have had the courage to do this.&lt;/answertext&gt;&#10;                    &lt;valuetype&gt;0&lt;/valuetype&gt;&#10;                &lt;/answer&gt;&#10;                &lt;answer&gt;&#10;                    &lt;guid&gt;88D13F14B5A148A880C526C213454BA7&lt;/guid&gt;&#10;                    &lt;answertext&gt;but YES, I THINK I would have had the courage to do this.&lt;/answertext&gt;&#10;                    &lt;valuetype&gt;0&lt;/valuetype&gt;&#10;                &lt;/answer&gt;&#10;                &lt;answer&gt;&#10;                    &lt;guid&gt;8D9C2AF7CAB44DA6894BFD55E36CF4C4&lt;/guid&gt;&#10;                    &lt;answertext&gt;but YES. I would have done it. I take honesty very seriously. &lt;/answertext&gt;&#10;                    &lt;valuetype&gt;0&lt;/valuetype&gt;&#10;                &lt;/answer&gt;&#10;            &lt;/answers&gt;&#10;            &lt;metadata&gt;&#10;                &lt;entry&gt;&#10;                    &lt;key&gt;AUTOFORMATCHART&lt;/key&gt;&#10;                    &lt;value&gt;Fals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False"/>
  <p:tag name="HASRESULTS" val="False"/>
</p:tagLst>
</file>

<file path=ppt/tags/tag11.xml><?xml version="1.0" encoding="utf-8"?>
<p:tagLst xmlns:a="http://schemas.openxmlformats.org/drawingml/2006/main" xmlns:r="http://schemas.openxmlformats.org/officeDocument/2006/relationships" xmlns:p="http://schemas.openxmlformats.org/presentationml/2006/main">
  <p:tag name="ZEROBASED" val="False"/>
</p:tagLst>
</file>

<file path=ppt/tags/tag12.xml><?xml version="1.0" encoding="utf-8"?>
<p:tagLst xmlns:a="http://schemas.openxmlformats.org/drawingml/2006/main" xmlns:r="http://schemas.openxmlformats.org/officeDocument/2006/relationships" xmlns:p="http://schemas.openxmlformats.org/presentationml/2006/main">
  <p:tag name="ZEROBASED" val="False"/>
  <p:tag name="TYPE" val="9"/>
  <p:tag name="DEFINEDCOLORS" val="3,6,10,45,32,50,13,4,9,55,1"/>
  <p:tag name="LABELFORMAT" val="1"/>
  <p:tag name="NUMBERFORMAT" val="3"/>
  <p:tag name="COLORTYPE" val="SCHEME"/>
</p:tagLst>
</file>

<file path=ppt/tags/tag13.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FE6AB5359BC14634B3847DDD3BFD4B5C&lt;/guid&gt;&#10;        &lt;description /&gt;&#10;        &lt;date&gt;6/28/2015 10:00:44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60D4689E41BA497D83D76065929F4877&lt;/guid&gt;&#10;            &lt;repollguid&gt;75B47AFEF338482D8FA9FD69E049BADE&lt;/repollguid&gt;&#10;            &lt;sourceid&gt;2D0CEDFD40124D2B8AE47DB0F785A5B5&lt;/sourceid&gt;&#10;            &lt;questiontext&gt;Based on the video, which leadership value did Alex most clearly display?&lt;/questiontext&gt;&#10;            &lt;showresults&gt;True&lt;/showresults&gt;&#10;            &lt;responsegrid&gt;0&lt;/responsegrid&gt;&#10;            &lt;countdowntimer&gt;False&lt;/countdowntimer&gt;&#10;            &lt;standards&gt;&#10;                &lt;standard&gt;&#10;                    &lt;source&gt;Custom&lt;/source&gt;&#10;                    &lt;guid /&gt;&#10;                    &lt;text&gt;1&lt;/text&gt;&#10;                &lt;/standard&gt;&#10;                &lt;standard&gt;&#10;                    &lt;source&gt;Custom&lt;/source&gt;&#10;                    &lt;guid /&gt;&#10;                    &lt;text&gt;Lesson Question&lt;/text&gt;&#10;                &lt;/standard&gt;&#10;            &lt;/standards&gt;&#10;            &lt;correctvalue&gt;10&lt;/correctvalue&gt;&#10;            &lt;incorrectvalue&gt;0&lt;/incorrectvalue&gt;&#10;            &lt;responselimit&gt;1&lt;/responselimit&gt;&#10;            &lt;bulletstyle&gt;2&lt;/bulletstyle&gt;&#10;            &lt;correctanswerindicator&gt;True&lt;/correctanswerindicator&gt;&#10;            &lt;answers&gt;&#10;                &lt;answer&gt;&#10;                    &lt;guid&gt;30497A86811E4D07AC71810CD36194C3&lt;/guid&gt;&#10;                    &lt;answertext&gt;Loyalty&lt;/answertext&gt;&#10;                    &lt;valuetype&gt;-1&lt;/valuetype&gt;&#10;                &lt;/answer&gt;&#10;                &lt;answer&gt;&#10;                    &lt;guid&gt;B6BE0075B1674114B9DBA821777A43F7&lt;/guid&gt;&#10;                    &lt;answertext&gt;Selflessness&lt;/answertext&gt;&#10;                    &lt;valuetype&gt;-1&lt;/valuetype&gt;&#10;                &lt;/answer&gt;&#10;                &lt;answer&gt;&#10;                    &lt;guid&gt;F9CB88F8807C4E089249CB2C8024D7FB&lt;/guid&gt;&#10;                    &lt;answertext&gt;Energy&lt;/answertext&gt;&#10;                    &lt;valuetype&gt;-1&lt;/valuetype&gt;&#10;                &lt;/answer&gt;&#10;                &lt;answer&gt;&#10;                    &lt;guid&gt;C622547C33414A3C8A8FB76934EEAF76&lt;/guid&gt;&#10;                    &lt;answertext&gt;Integrity&lt;/answertext&gt;&#10;                    &lt;valuetype&gt;1&lt;/valuetype&gt;&#10;                &lt;/answer&gt;&#10;            &lt;/answers&gt;&#10;            &lt;metadata&gt;&#10;                &lt;entry&gt;&#10;                    &lt;key&gt;AUTOFORMATCHART&lt;/key&gt;&#10;                    &lt;value&gt;Fals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False"/>
  <p:tag name="HASRESULTS" val="False"/>
</p:tagLst>
</file>

<file path=ppt/tags/tag14.xml><?xml version="1.0" encoding="utf-8"?>
<p:tagLst xmlns:a="http://schemas.openxmlformats.org/drawingml/2006/main" xmlns:r="http://schemas.openxmlformats.org/officeDocument/2006/relationships" xmlns:p="http://schemas.openxmlformats.org/presentationml/2006/main">
  <p:tag name="ZEROBASED" val="False"/>
</p:tagLst>
</file>

<file path=ppt/tags/tag15.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16.xml><?xml version="1.0" encoding="utf-8"?>
<p:tagLst xmlns:a="http://schemas.openxmlformats.org/drawingml/2006/main" xmlns:r="http://schemas.openxmlformats.org/officeDocument/2006/relationships" xmlns:p="http://schemas.openxmlformats.org/presentationml/2006/main">
  <p:tag name="ZEROBASED" val="False"/>
  <p:tag name="TYPE" val="9"/>
  <p:tag name="DEFINEDCOLORS" val="3,6,10,45,32,50,13,4,9,55,1"/>
  <p:tag name="LABELFORMAT" val="1"/>
  <p:tag name="NUMBERFORMAT" val="3"/>
  <p:tag name="COLORTYPE" val="SCHEME"/>
</p:tagLst>
</file>

<file path=ppt/tags/tag17.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1A4148CBB0144EF0AC101152E5B111F4&lt;/guid&gt;&#10;        &lt;description /&gt;&#10;        &lt;date&gt;6/23/2015 9:03:10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8BCD731C7DFB4A51BEEF245EFE3FC4CF&lt;/guid&gt;&#10;            &lt;repollguid&gt;F748683F4D5641BE99D9C23724CCA22E&lt;/repollguid&gt;&#10;            &lt;sourceid&gt;CABD68D609D44A5196AD0AC8985FB124&lt;/sourceid&gt;&#10;            &lt;questiontext&gt;Confidence can often be seen simply by the way people hold themselves, that is, their posture and bearing. Which of the following people looks the MOST confident to you? Why? (No correct answer)&lt;/questiontext&gt;&#10;            &lt;showresults&gt;True&lt;/showresults&gt;&#10;            &lt;responsegrid&gt;0&lt;/responsegrid&gt;&#10;            &lt;countdowntimer&gt;False&lt;/countdowntimer&gt;&#10;            &lt;standards&gt;&#10;                &lt;standard&gt;&#10;                    &lt;source&gt;Custom&lt;/source&gt;&#10;                    &lt;guid /&gt;&#10;                    &lt;text&gt;1&lt;/text&gt;&#10;                &lt;/standard&gt;&#10;                &lt;standard&gt;&#10;                    &lt;source&gt;Custom&lt;/source&gt;&#10;                    &lt;guid /&gt;&#10;                    &lt;text&gt;Lesson Question&lt;/text&gt;&#10;                &lt;/standard&gt;&#10;            &lt;/standards&gt;&#10;            &lt;correctvalue&gt;10&lt;/correctvalue&gt;&#10;            &lt;incorrectvalue&gt;0&lt;/incorrectvalue&gt;&#10;            &lt;responselimit&gt;1&lt;/responselimit&gt;&#10;            &lt;bulletstyle&gt;2&lt;/bulletstyle&gt;&#10;            &lt;answers&gt;&#10;                &lt;answer&gt;&#10;                    &lt;guid&gt;6FE0D2B327184E6FB52D7DD8CC94D48A&lt;/guid&gt;&#10;                    &lt;answertext&gt; &lt;/answertext&gt;&#10;                    &lt;valuetype&gt;0&lt;/valuetype&gt;&#10;                &lt;/answer&gt;&#10;                &lt;answer&gt;&#10;                    &lt;guid&gt;777A794CCF89446E9E9C7BF12EB5BFE1&lt;/guid&gt;&#10;                    &lt;answertext&gt; &lt;/answertext&gt;&#10;                    &lt;valuetype&gt;0&lt;/valuetype&gt;&#10;                &lt;/answer&gt;&#10;                &lt;answer&gt;&#10;                    &lt;guid&gt;0344093EF48A423883B904B271BDF572&lt;/guid&gt;&#10;                    &lt;answertext&gt; &lt;/answertext&gt;&#10;                    &lt;valuetype&gt;0&lt;/valuetype&gt;&#10;                &lt;/answer&gt;&#10;            &lt;/answers&gt;&#10;            &lt;metadata&gt;&#10;                &lt;entry&gt;&#10;                    &lt;key&gt;AUTOFORMATCHART&lt;/key&gt;&#10;                    &lt;value&gt;Fals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False"/>
  <p:tag name="HASRESULTS" val="False"/>
</p:tagLst>
</file>

<file path=ppt/tags/tag18.xml><?xml version="1.0" encoding="utf-8"?>
<p:tagLst xmlns:a="http://schemas.openxmlformats.org/drawingml/2006/main" xmlns:r="http://schemas.openxmlformats.org/officeDocument/2006/relationships" xmlns:p="http://schemas.openxmlformats.org/presentationml/2006/main">
  <p:tag name="ZEROBASED" val="False"/>
</p:tagLst>
</file>

<file path=ppt/tags/tag19.xml><?xml version="1.0" encoding="utf-8"?>
<p:tagLst xmlns:a="http://schemas.openxmlformats.org/drawingml/2006/main" xmlns:r="http://schemas.openxmlformats.org/officeDocument/2006/relationships" xmlns:p="http://schemas.openxmlformats.org/presentationml/2006/main">
  <p:tag name="ZEROBASED" val="False"/>
  <p:tag name="TYPE" val="9"/>
  <p:tag name="DEFINEDCOLORS" val="3,6,10,45,32,50,13,4,9,55,1"/>
  <p:tag name="LABELFORMAT" val="1"/>
  <p:tag name="NUMBERFORMAT" val="3"/>
  <p:tag name="COLORTYPE" val="SCHEME"/>
</p:tagLst>
</file>

<file path=ppt/tags/tag2.xml><?xml version="1.0" encoding="utf-8"?>
<p:tagLst xmlns:a="http://schemas.openxmlformats.org/drawingml/2006/main" xmlns:r="http://schemas.openxmlformats.org/officeDocument/2006/relationships" xmlns:p="http://schemas.openxmlformats.org/presentationml/2006/main">
  <p:tag name="TYPE" val="ShortAnswerSlide"/>
  <p:tag name="TPQUESTIONXML" val="﻿&lt;?xml version=&quot;1.0&quot; encoding=&quot;utf-8&quot;?&gt;&#10;&lt;questionlist&gt;&#10;    &lt;properties&gt;&#10;        &lt;guid&gt;44B509213C2C4B6098FE6967906844B1&lt;/guid&gt;&#10;        &lt;description /&gt;&#10;        &lt;date&gt;5/20/2015 12:44:1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shortanswer&gt;&#10;            &lt;guid&gt;0DB2FC56E7DB47A88BDD562AEE33E7AB&lt;/guid&gt;&#10;            &lt;repollguid&gt;72EB8ABF216548FEB8BE3B4AE4452A9C&lt;/repollguid&gt;&#10;            &lt;sourceid&gt;374F1F5BF5164A0B8B4ECC0AB243F8CD&lt;/sourceid&gt;&#10;            &lt;questiontext&gt;Finish this sentence: Effective leaders _______ _______.&lt;/questiontext&gt;&#10;            &lt;showresults&gt;True&lt;/showresults&gt;&#10;            &lt;responsegrid&gt;0&lt;/responsegrid&gt;&#10;            &lt;countdowntimer&gt;False&lt;/countdowntimer&gt;&#10;            &lt;countdowntime&gt;30&lt;/countdowntime&gt;&#10;            &lt;correctvalue&gt;10&lt;/correctvalue&gt;&#10;            &lt;incorrectvalue&gt;0&lt;/incorrectvalue&gt;&#10;            &lt;keywordvaluetype&gt;0&lt;/keywordvaluetype&gt;&#10;            &lt;metadata&gt;&#10;                &lt;entry&gt;&#10;                    &lt;key&gt;AUTOFORMATCHART&lt;/key&gt;&#10;                    &lt;value&gt;False&lt;/value&gt;&#10;                &lt;/entry&gt;&#10;                &lt;entry&gt;&#10;                    &lt;key&gt;AUTOOPENPOLL&lt;/key&gt;&#10;                    &lt;value&gt;True&lt;/value&gt;&#10;                &lt;/entry&gt;&#10;                &lt;entry&gt;&#10;                    &lt;key&gt;LIVECHARTING&lt;/key&gt;&#10;                    &lt;value&gt;False&lt;/value&gt;&#10;                &lt;/entry&gt;&#10;            &lt;/metadata&gt;&#10;        &lt;/shortanswer&gt;&#10;    &lt;/questions&gt;&#10;&lt;/questionlist&gt;"/>
  <p:tag name="AUTOOPENPOLL" val="True"/>
  <p:tag name="AUTOFORMATCHART" val="False"/>
  <p:tag name="HASRESULTS" val="False"/>
</p:tagLst>
</file>

<file path=ppt/tags/tag20.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9573038CFA0846538E53C2746C81360B&lt;/guid&gt;&#10;        &lt;description /&gt;&#10;        &lt;date&gt;6/28/2015 10:00:46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E3FCD2AA986946E68A639D0B7C82126F&lt;/guid&gt;&#10;            &lt;repollguid&gt;1ABFDDD5374646E59CBAF5B818C416C2&lt;/repollguid&gt;&#10;            &lt;sourceid&gt;1843BFB5B07844D181D3AB9C44666B40&lt;/sourceid&gt;&#10;            &lt;questiontext&gt;Which of the following statements is/are true? (Input all that apply; then push the ENTER button.)&lt;/questiontext&gt;&#10;            &lt;showresults&gt;True&lt;/showresults&gt;&#10;            &lt;responsegrid&gt;0&lt;/responsegrid&gt;&#10;            &lt;countdowntimer&gt;False&lt;/countdowntimer&gt;&#10;            &lt;standards&gt;&#10;                &lt;standard&gt;&#10;                    &lt;source&gt;Custom&lt;/source&gt;&#10;                    &lt;guid /&gt;&#10;                    &lt;text&gt;2&lt;/text&gt;&#10;                &lt;/standard&gt;&#10;                &lt;standard&gt;&#10;                    &lt;source&gt;Custom&lt;/source&gt;&#10;                    &lt;guid /&gt;&#10;                    &lt;text&gt;Lesson Question&lt;/text&gt;&#10;                &lt;/standard&gt;&#10;            &lt;/standards&gt;&#10;            &lt;correctvalue&gt;10&lt;/correctvalue&gt;&#10;            &lt;incorrectvalue&gt;0&lt;/incorrectvalue&gt;&#10;            &lt;responselimit&gt;4&lt;/responselimit&gt;&#10;            &lt;allornothingscoring&gt;True&lt;/allornothingscoring&gt;&#10;            &lt;bulletstyle&gt;2&lt;/bulletstyle&gt;&#10;            &lt;correctanswerindicator&gt;True&lt;/correctanswerindicator&gt;&#10;            &lt;answers&gt;&#10;                &lt;answer&gt;&#10;                    &lt;guid&gt;1642EE157C154DECBC17D7ECC4F60E55&lt;/guid&gt;&#10;                    &lt;answertext&gt;People with low self-discipline often need others to provide discipline for them.&lt;/answertext&gt;&#10;                    &lt;valuetype&gt;1&lt;/valuetype&gt;&#10;                &lt;/answer&gt;&#10;                &lt;answer&gt;&#10;                    &lt;guid&gt;42EBCD3E37FE42FA9D19B4ECD36C6518&lt;/guid&gt;&#10;                    &lt;answertext&gt;Self-confidence and self-discipline are the same thing.&lt;/answertext&gt;&#10;                    &lt;valuetype&gt;-1&lt;/valuetype&gt;&#10;                &lt;/answer&gt;&#10;                &lt;answer&gt;&#10;                    &lt;guid&gt;B684096C1F1B43F48AE778E59235FABC&lt;/guid&gt;&#10;                    &lt;answertext&gt;When a leader shows a lack of self-control, it can negatively impact team performance.&lt;/answertext&gt;&#10;                    &lt;valuetype&gt;1&lt;/valuetype&gt;&#10;                &lt;/answer&gt;&#10;                &lt;answer&gt;&#10;                    &lt;guid&gt;691A78A78D724877ADF5A56058534633&lt;/guid&gt;&#10;                    &lt;answertext&gt;As a leader, it is more important to be accountable to your superiors than to your followers.&lt;/answertext&gt;&#10;                    &lt;valuetype&gt;-1&lt;/valuetype&gt;&#10;                &lt;/answer&gt;&#10;            &lt;/answers&gt;&#10;            &lt;metadata&gt;&#10;                &lt;entry&gt;&#10;                    &lt;key&gt;AUTOFORMATCHART&lt;/key&gt;&#10;                    &lt;value&gt;Fals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False"/>
  <p:tag name="HASRESULTS" val="False"/>
</p:tagLst>
</file>

<file path=ppt/tags/tag21.xml><?xml version="1.0" encoding="utf-8"?>
<p:tagLst xmlns:a="http://schemas.openxmlformats.org/drawingml/2006/main" xmlns:r="http://schemas.openxmlformats.org/officeDocument/2006/relationships" xmlns:p="http://schemas.openxmlformats.org/presentationml/2006/main">
  <p:tag name="ZEROBASED" val="False"/>
</p:tagLst>
</file>

<file path=ppt/tags/tag22.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23.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24.xml><?xml version="1.0" encoding="utf-8"?>
<p:tagLst xmlns:a="http://schemas.openxmlformats.org/drawingml/2006/main" xmlns:r="http://schemas.openxmlformats.org/officeDocument/2006/relationships" xmlns:p="http://schemas.openxmlformats.org/presentationml/2006/main">
  <p:tag name="ZEROBASED" val="False"/>
  <p:tag name="TYPE" val="9"/>
  <p:tag name="DEFINEDCOLORS" val="3,6,10,45,32,50,13,4,9,55,1"/>
  <p:tag name="LABELFORMAT" val="1"/>
  <p:tag name="NUMBERFORMAT" val="3"/>
  <p:tag name="COLORTYPE" val="SCHEME"/>
</p:tagLst>
</file>

<file path=ppt/tags/tag25.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1E0E9598B03243CA8DF86DB5B527CAB0&lt;/guid&gt;&#10;        &lt;description /&gt;&#10;        &lt;date&gt;6/28/2015 10:00: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B6C2D7352CB0411D819C242754C14058&lt;/guid&gt;&#10;            &lt;repollguid&gt;6E9F17256C10465EBC66785CAEAB4594&lt;/repollguid&gt;&#10;            &lt;sourceid&gt;1728A3AC9A5D409EB7AC6A8B80BC93A8&lt;/sourceid&gt;&#10;            &lt;questiontext&gt;Which personal quality of an effective leader is the PRIMARY area where you could use some improvement?&lt;/questiontext&gt;&#10;            &lt;showresults&gt;True&lt;/showresults&gt;&#10;            &lt;responsegrid&gt;0&lt;/responsegrid&gt;&#10;            &lt;countdowntimer&gt;False&lt;/countdowntimer&gt;&#10;            &lt;standards&gt;&#10;                &lt;standard&gt;&#10;                    &lt;source&gt;Custom&lt;/source&gt;&#10;                    &lt;guid /&gt;&#10;                    &lt;text&gt;1&lt;/text&gt;&#10;                &lt;/standard&gt;&#10;                &lt;standard&gt;&#10;                    &lt;source&gt;Custom&lt;/source&gt;&#10;                    &lt;guid /&gt;&#10;                    &lt;text&gt;Lesson Question&lt;/text&gt;&#10;                &lt;/standard&gt;&#10;            &lt;/standards&gt;&#10;            &lt;correctvalue&gt;10&lt;/correctvalue&gt;&#10;            &lt;incorrectvalue&gt;0&lt;/incorrectvalue&gt;&#10;            &lt;responselimit&gt;1&lt;/responselimit&gt;&#10;            &lt;bulletstyle&gt;2&lt;/bulletstyle&gt;&#10;            &lt;answers&gt;&#10;                &lt;answer&gt;&#10;                    &lt;guid&gt;C1EED34218BE4854BB5AA54CF8AACC39&lt;/guid&gt;&#10;                    &lt;answertext&gt;Courage&lt;/answertext&gt;&#10;                    &lt;valuetype&gt;0&lt;/valuetype&gt;&#10;                &lt;/answer&gt;&#10;                &lt;answer&gt;&#10;                    &lt;guid&gt;B36B5DAAEF4041E99ABA200C765D6CDC&lt;/guid&gt;&#10;                    &lt;answertext&gt;Responsibility&lt;/answertext&gt;&#10;                    &lt;valuetype&gt;0&lt;/valuetype&gt;&#10;                &lt;/answer&gt;&#10;                &lt;answer&gt;&#10;                    &lt;guid&gt;8AF5F7FE18734D06AD73C5BE176751A3&lt;/guid&gt;&#10;                    &lt;answertext&gt;Ability to set an example&lt;/answertext&gt;&#10;                    &lt;valuetype&gt;0&lt;/valuetype&gt;&#10;                &lt;/answer&gt;&#10;                &lt;answer&gt;&#10;                    &lt;guid&gt;B4E060749B54452ABBDD0465A8E198D7&lt;/guid&gt;&#10;                    &lt;answertext&gt;Self-discipline&lt;/answertext&gt;&#10;                    &lt;valuetype&gt;0&lt;/valuetype&gt;&#10;                &lt;/answer&gt;&#10;                &lt;answer&gt;&#10;                    &lt;guid&gt;427795D26B1C49168C60E62E7D72B2AE&lt;/guid&gt;&#10;                    &lt;answertext&gt;Self-confidence&lt;/answertext&gt;&#10;                    &lt;valuetype&gt;0&lt;/valuetype&gt;&#10;                &lt;/answer&gt;&#10;                &lt;answer&gt;&#10;                    &lt;guid&gt;C10C184E17F54A2892B3ADE23B7AAD51&lt;/guid&gt;&#10;                    &lt;answertext&gt;Sense of humor&lt;/answertext&gt;&#10;                    &lt;valuetype&gt;0&lt;/valuetype&gt;&#10;                &lt;/answer&gt;&#10;                &lt;answer&gt;&#10;                    &lt;guid&gt;DFBBE3B12C2F41918564B792B0E41C28&lt;/guid&gt;&#10;                    &lt;answertext&gt;Tact&lt;/answertext&gt;&#10;                    &lt;valuetype&gt;0&lt;/valuetype&gt;&#10;                &lt;/answer&gt;&#10;                &lt;answer&gt;&#10;                    &lt;guid&gt;098BBBAAF19343F99C094D5CE4B5E5A3&lt;/guid&gt;&#10;                    &lt;answertext&gt;Common sense&lt;/answertext&gt;&#10;                    &lt;valuetype&gt;0&lt;/valuetype&gt;&#10;                &lt;/answer&gt;&#10;            &lt;/answers&gt;&#10;            &lt;metadata&gt;&#10;                &lt;entry&gt;&#10;                    &lt;key&gt;AUTOFORMATCHART&lt;/key&gt;&#10;                    &lt;value&gt;Fals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False"/>
  <p:tag name="HASRESULTS" val="False"/>
</p:tagLst>
</file>

<file path=ppt/tags/tag26.xml><?xml version="1.0" encoding="utf-8"?>
<p:tagLst xmlns:a="http://schemas.openxmlformats.org/drawingml/2006/main" xmlns:r="http://schemas.openxmlformats.org/officeDocument/2006/relationships" xmlns:p="http://schemas.openxmlformats.org/presentationml/2006/main">
  <p:tag name="ZEROBASED" val="False"/>
</p:tagLst>
</file>

<file path=ppt/tags/tag27.xml><?xml version="1.0" encoding="utf-8"?>
<p:tagLst xmlns:a="http://schemas.openxmlformats.org/drawingml/2006/main" xmlns:r="http://schemas.openxmlformats.org/officeDocument/2006/relationships" xmlns:p="http://schemas.openxmlformats.org/presentationml/2006/main">
  <p:tag name="ZEROBASED" val="False"/>
  <p:tag name="TYPE" val="9"/>
  <p:tag name="DEFINEDCOLORS" val="3,6,10,45,32,50,13,4,9,55,1"/>
  <p:tag name="LABELFORMAT" val="1"/>
  <p:tag name="NUMBERFORMAT" val="3"/>
  <p:tag name="COLORTYPE" val="SCHEME"/>
</p:tagLst>
</file>

<file path=ppt/tags/tag28.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DBCCD7F0626D4DF185319D5EAD5491D5&lt;/guid&gt;&#10;        &lt;description /&gt;&#10;        &lt;date&gt;6/28/2015 10:00:49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6D7EA64AED35465E9A0EC73A944F7E19&lt;/guid&gt;&#10;            &lt;repollguid&gt;C5D46974F77C48F78D60A509D24CC812&lt;/repollguid&gt;&#10;            &lt;sourceid&gt;F47186E5738642F9A50B6484A1637A42&lt;/sourceid&gt;&#10;            &lt;questiontext&gt;You find a wallet with $100 dollars on the street that has no ID. You are SURE that no one would see you pocket the money. What would you be MOST LIKELY to do? (Be honest! - No correct answer; discuss the responses.)&lt;/questiontext&gt;&#10;            &lt;showresults&gt;True&lt;/showresults&gt;&#10;            &lt;responsegrid&gt;0&lt;/responsegrid&gt;&#10;            &lt;countdowntimer&gt;False&lt;/countdowntimer&gt;&#10;            &lt;standards&gt;&#10;                &lt;standard&gt;&#10;                    &lt;source&gt;Custom&lt;/source&gt;&#10;                    &lt;guid /&gt;&#10;                    &lt;text&gt;1&lt;/text&gt;&#10;                &lt;/standard&gt;&#10;                &lt;standard&gt;&#10;                    &lt;source&gt;Custom&lt;/source&gt;&#10;                    &lt;guid /&gt;&#10;                    &lt;text&gt;Lesson Question&lt;/text&gt;&#10;                &lt;/standard&gt;&#10;            &lt;/standards&gt;&#10;            &lt;correctvalue&gt;10&lt;/correctvalue&gt;&#10;            &lt;incorrectvalue&gt;0&lt;/incorrectvalue&gt;&#10;            &lt;responselimit&gt;1&lt;/responselimit&gt;&#10;            &lt;bulletstyle&gt;2&lt;/bulletstyle&gt;&#10;            &lt;answers&gt;&#10;                &lt;answer&gt;&#10;                    &lt;guid&gt;C625C3EB27BB49ED886ADBAE128BEA74&lt;/guid&gt;&#10;                    &lt;answertext&gt;Since there is no ID, I would probably not turn it into police since it would most likely not make it to the owner.&lt;/answertext&gt;&#10;                    &lt;valuetype&gt;0&lt;/valuetype&gt;&#10;                &lt;/answer&gt;&#10;                &lt;answer&gt;&#10;                    &lt;guid&gt;25A68672954C46A3BE8749B347A8845F&lt;/guid&gt;&#10;                    &lt;answertext&gt;I would wait around for a while to see if anyone turned up looking for it, but would then keep the money.&lt;/answertext&gt;&#10;                    &lt;valuetype&gt;0&lt;/valuetype&gt;&#10;                &lt;/answer&gt;&#10;                &lt;answer&gt;&#10;                    &lt;guid&gt;EB876A0A9DAF4D8183757CEF3EB01736&lt;/guid&gt;&#10;                    &lt;answertext&gt;I would take the money, but then donate it or give it away to a charity.&lt;/answertext&gt;&#10;                    &lt;valuetype&gt;0&lt;/valuetype&gt;&#10;                &lt;/answer&gt;&#10;                &lt;answer&gt;&#10;                    &lt;guid&gt;13C3E8FDF63D42E9AB428B717021801A&lt;/guid&gt;&#10;                    &lt;answertext&gt;I would turn it into the police.&lt;/answertext&gt;&#10;                    &lt;valuetype&gt;0&lt;/valuetype&gt;&#10;                &lt;/answer&gt;&#10;            &lt;/answers&gt;&#10;            &lt;metadata&gt;&#10;                &lt;entry&gt;&#10;                    &lt;key&gt;AUTOFORMATCHART&lt;/key&gt;&#10;                    &lt;value&gt;Fals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False"/>
  <p:tag name="HASRESULTS" val="False"/>
</p:tagLst>
</file>

<file path=ppt/tags/tag29.xml><?xml version="1.0" encoding="utf-8"?>
<p:tagLst xmlns:a="http://schemas.openxmlformats.org/drawingml/2006/main" xmlns:r="http://schemas.openxmlformats.org/officeDocument/2006/relationships" xmlns:p="http://schemas.openxmlformats.org/presentationml/2006/main">
  <p:tag name="ZEROBASED" val="False"/>
</p:tagLst>
</file>

<file path=ppt/tags/tag3.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A6FE76F530644F6CAE53E13F7C300CCB&lt;/guid&gt;&#10;        &lt;description /&gt;&#10;        &lt;date&gt;6/28/2015 10:00:41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648BC3A1CBDD4062ADEE014209FD3240&lt;/guid&gt;&#10;            &lt;repollguid&gt;E622B43AF12A49BC800A338C99650DFF&lt;/repollguid&gt;&#10;            &lt;sourceid&gt;ABB56F91F2BB4B7B91FBA2A653BA933B&lt;/sourceid&gt;&#10;            &lt;questiontext&gt;Which of the following traits of an effective leader to you think is your current STRENGTH?  Why?&lt;/questiontext&gt;&#10;            &lt;showresults&gt;True&lt;/showresults&gt;&#10;            &lt;responsegrid&gt;0&lt;/responsegrid&gt;&#10;            &lt;countdowntimer&gt;False&lt;/countdowntimer&gt;&#10;            &lt;standards&gt;&#10;                &lt;standard&gt;&#10;                    &lt;source&gt;Custom&lt;/source&gt;&#10;                    &lt;guid /&gt;&#10;                    &lt;text&gt;1&lt;/text&gt;&#10;                &lt;/standard&gt;&#10;                &lt;standard&gt;&#10;                    &lt;source&gt;Custom&lt;/source&gt;&#10;                    &lt;guid /&gt;&#10;                    &lt;text&gt;Lesson Question&lt;/text&gt;&#10;                &lt;/standard&gt;&#10;            &lt;/standards&gt;&#10;            &lt;correctvalue&gt;10&lt;/correctvalue&gt;&#10;            &lt;incorrectvalue&gt;0&lt;/incorrectvalue&gt;&#10;            &lt;responselimit&gt;1&lt;/responselimit&gt;&#10;            &lt;bulletstyle&gt;2&lt;/bulletstyle&gt;&#10;            &lt;answers&gt;&#10;                &lt;answer&gt;&#10;                    &lt;guid&gt;DE93DFB0DEAF4CAA8ACF610E18E7C64A&lt;/guid&gt;&#10;                    &lt;answertext&gt;Integrity&lt;/answertext&gt;&#10;                    &lt;valuetype&gt;0&lt;/valuetype&gt;&#10;                &lt;/answer&gt;&#10;                &lt;answer&gt;&#10;                    &lt;guid&gt;B000BE68B12D43AB9761C496F4A7EE4E&lt;/guid&gt;&#10;                    &lt;answertext&gt;Loyalty&lt;/answertext&gt;&#10;                    &lt;valuetype&gt;0&lt;/valuetype&gt;&#10;                &lt;/answer&gt;&#10;                &lt;answer&gt;&#10;                    &lt;guid&gt;54B38AE92ADB44BB9325B910F229A5EA&lt;/guid&gt;&#10;                    &lt;answertext&gt;Commitment&lt;/answertext&gt;&#10;                    &lt;valuetype&gt;0&lt;/valuetype&gt;&#10;                &lt;/answer&gt;&#10;                &lt;answer&gt;&#10;                    &lt;guid&gt;0FD5AA7E3B3A49A696BEB0F8C1AEB3C8&lt;/guid&gt;&#10;                    &lt;answertext&gt;Energy&lt;/answertext&gt;&#10;                    &lt;valuetype&gt;0&lt;/valuetype&gt;&#10;                &lt;/answer&gt;&#10;                &lt;answer&gt;&#10;                    &lt;guid&gt;E874A45B6A654402AAD4B1F960CEA284&lt;/guid&gt;&#10;                    &lt;answertext&gt;Decisiveness&lt;/answertext&gt;&#10;                    &lt;valuetype&gt;0&lt;/valuetype&gt;&#10;                &lt;/answer&gt;&#10;                &lt;answer&gt;&#10;                    &lt;guid&gt;6D7E08B6C38F4F62A68BBEA059C63145&lt;/guid&gt;&#10;                    &lt;answertext&gt;Selflessness&lt;/answertext&gt;&#10;                    &lt;valuetype&gt;0&lt;/valuetype&gt;&#10;                &lt;/answer&gt;&#10;            &lt;/answers&gt;&#10;            &lt;metadata&gt;&#10;                &lt;entry&gt;&#10;                    &lt;key&gt;AUTOFORMATCHART&lt;/key&gt;&#10;                    &lt;value&gt;Fals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False"/>
  <p:tag name="HASRESULTS" val="False"/>
</p:tagLst>
</file>

<file path=ppt/tags/tag30.xml><?xml version="1.0" encoding="utf-8"?>
<p:tagLst xmlns:a="http://schemas.openxmlformats.org/drawingml/2006/main" xmlns:r="http://schemas.openxmlformats.org/officeDocument/2006/relationships" xmlns:p="http://schemas.openxmlformats.org/presentationml/2006/main">
  <p:tag name="ZEROBASED" val="False"/>
  <p:tag name="TYPE" val="9"/>
  <p:tag name="DEFINEDCOLORS" val="3,6,10,45,32,50,13,4,9,55,1"/>
  <p:tag name="LABELFORMAT" val="1"/>
  <p:tag name="NUMBERFORMAT" val="3"/>
  <p:tag name="COLORTYPE" val="SCHEME"/>
</p:tagLst>
</file>

<file path=ppt/tags/tag31.xml><?xml version="1.0" encoding="utf-8"?>
<p:tagLst xmlns:a="http://schemas.openxmlformats.org/drawingml/2006/main" xmlns:r="http://schemas.openxmlformats.org/officeDocument/2006/relationships" xmlns:p="http://schemas.openxmlformats.org/presentationml/2006/main">
  <p:tag name="TYPE" val="ShortAnswerSlide"/>
  <p:tag name="TPQUESTIONXML" val="﻿&lt;?xml version=&quot;1.0&quot; encoding=&quot;utf-8&quot;?&gt;&#10;&lt;questionlist&gt;&#10;    &lt;properties&gt;&#10;        &lt;guid&gt;44B509213C2C4B6098FE6967906844B1&lt;/guid&gt;&#10;        &lt;description /&gt;&#10;        &lt;date&gt;5/20/2015 12:44:1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shortanswer&gt;&#10;            &lt;guid&gt;18F4866FD1B34BF8BA3E5E097AB87416&lt;/guid&gt;&#10;            &lt;repollguid&gt;72EB8ABF216548FEB8BE3B4AE4452A9C&lt;/repollguid&gt;&#10;            &lt;sourceid&gt;374F1F5BF5164A0B8B4ECC0AB243F8CD&lt;/sourceid&gt;&#10;            &lt;questiontext&gt;List 2-3 traits of an effective leader.&lt;/questiontext&gt;&#10;            &lt;showresults&gt;True&lt;/showresults&gt;&#10;            &lt;responsegrid&gt;0&lt;/responsegrid&gt;&#10;            &lt;countdowntimer&gt;False&lt;/countdowntimer&gt;&#10;            &lt;countdowntime&gt;30&lt;/countdowntime&gt;&#10;            &lt;correctvalue&gt;10&lt;/correctvalue&gt;&#10;            &lt;incorrectvalue&gt;0&lt;/incorrectvalue&gt;&#10;            &lt;keywordvaluetype&gt;0&lt;/keywordvaluetype&gt;&#10;            &lt;metadata&gt;&#10;                &lt;entry&gt;&#10;                    &lt;key&gt;AUTOFORMATCHART&lt;/key&gt;&#10;                    &lt;value&gt;False&lt;/value&gt;&#10;                &lt;/entry&gt;&#10;                &lt;entry&gt;&#10;                    &lt;key&gt;AUTOOPENPOLL&lt;/key&gt;&#10;                    &lt;value&gt;True&lt;/value&gt;&#10;                &lt;/entry&gt;&#10;                &lt;entry&gt;&#10;                    &lt;key&gt;LIVECHARTING&lt;/key&gt;&#10;                    &lt;value&gt;False&lt;/value&gt;&#10;                &lt;/entry&gt;&#10;            &lt;/metadata&gt;&#10;        &lt;/shortanswer&gt;&#10;    &lt;/questions&gt;&#10;&lt;/questionlist&gt;"/>
  <p:tag name="AUTOOPENPOLL" val="True"/>
  <p:tag name="AUTOFORMATCHART" val="False"/>
  <p:tag name="HASRESULTS" val="False"/>
</p:tagLst>
</file>

<file path=ppt/tags/tag32.xml><?xml version="1.0" encoding="utf-8"?>
<p:tagLst xmlns:a="http://schemas.openxmlformats.org/drawingml/2006/main" xmlns:r="http://schemas.openxmlformats.org/officeDocument/2006/relationships" xmlns:p="http://schemas.openxmlformats.org/presentationml/2006/main">
  <p:tag name="SCORECALCULATION" val="1"/>
  <p:tag name="NUMBERTODISPLAY" val="10"/>
  <p:tag name="PARTICIPANTDISPLAY" val="1"/>
  <p:tag name="DISPLAYPOINTSLESSTHANONE" val="False"/>
  <p:tag name="CORRECTONLY" val="False"/>
  <p:tag name="TYPE" val="ParticipantLeaderboardSlide"/>
</p:tagLst>
</file>

<file path=ppt/tags/tag33.xml><?xml version="1.0" encoding="utf-8"?>
<p:tagLst xmlns:a="http://schemas.openxmlformats.org/drawingml/2006/main" xmlns:r="http://schemas.openxmlformats.org/officeDocument/2006/relationships" xmlns:p="http://schemas.openxmlformats.org/presentationml/2006/main">
  <p:tag name="NUMBERTODISPLAY" val="20"/>
  <p:tag name="SCORECALCULATION" val="1"/>
  <p:tag name="DISPLAYPOINTSLESSTHANONE" val="True"/>
  <p:tag name="PARTICIPANTDISPLAY" val="1"/>
  <p:tag name="CORRECTONLY" val="False"/>
  <p:tag name="TYPE" val="TeamLeaderboardSlide"/>
</p:tagLst>
</file>

<file path=ppt/tags/tag34.xml><?xml version="1.0" encoding="utf-8"?>
<p:tagLst xmlns:a="http://schemas.openxmlformats.org/drawingml/2006/main" xmlns:r="http://schemas.openxmlformats.org/officeDocument/2006/relationships" xmlns:p="http://schemas.openxmlformats.org/presentationml/2006/main">
  <p:tag name="PARTICIPANTDISPLAY" val="1"/>
  <p:tag name="SCORECALCULATION" val="1"/>
  <p:tag name="NUMBERTODISPLAY" val="10"/>
  <p:tag name="DISPLAYPOINTSLESSTHANONE" val="False"/>
  <p:tag name="CORRECTONLY" val="False"/>
  <p:tag name="TYPE" val="TeamMVPSlide"/>
</p:tagLst>
</file>

<file path=ppt/tags/tag4.xml><?xml version="1.0" encoding="utf-8"?>
<p:tagLst xmlns:a="http://schemas.openxmlformats.org/drawingml/2006/main" xmlns:r="http://schemas.openxmlformats.org/officeDocument/2006/relationships" xmlns:p="http://schemas.openxmlformats.org/presentationml/2006/main">
  <p:tag name="ZEROBASED" val="False"/>
</p:tagLst>
</file>

<file path=ppt/tags/tag5.xml><?xml version="1.0" encoding="utf-8"?>
<p:tagLst xmlns:a="http://schemas.openxmlformats.org/drawingml/2006/main" xmlns:r="http://schemas.openxmlformats.org/officeDocument/2006/relationships" xmlns:p="http://schemas.openxmlformats.org/presentationml/2006/main">
  <p:tag name="ZEROBASED" val="False"/>
  <p:tag name="TYPE" val="9"/>
  <p:tag name="DEFINEDCOLORS" val="3,6,10,45,32,50,13,4,9,55,1"/>
  <p:tag name="LABELFORMAT" val="1"/>
  <p:tag name="NUMBERFORMAT" val="3"/>
  <p:tag name="COLORTYPE" val="SCHEME"/>
</p:tagLst>
</file>

<file path=ppt/tags/tag6.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BFE7E4992AAF4FA580FAEA63A9ECB7EC&lt;/guid&gt;&#10;        &lt;description /&gt;&#10;        &lt;date&gt;6/28/2015 10:00:42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30C4CFC654D46649401A5D022D91CEC&lt;/guid&gt;&#10;            &lt;repollguid&gt;17E2A6FC17D741448E6F4D0868E21E6A&lt;/repollguid&gt;&#10;            &lt;sourceid&gt;4B9F8E119DBA4E4BBCFCA8A309C2C9BE&lt;/sourceid&gt;&#10;            &lt;questiontext&gt;People with ________ &quot;do the right thing&quot; no matter what.&lt;/questiontext&gt;&#10;            &lt;showresults&gt;True&lt;/showresults&gt;&#10;            &lt;responsegrid&gt;0&lt;/responsegrid&gt;&#10;            &lt;countdowntimer&gt;False&lt;/countdowntimer&gt;&#10;            &lt;standards&gt;&#10;                &lt;standard&gt;&#10;                    &lt;source&gt;Custom&lt;/source&gt;&#10;                    &lt;guid /&gt;&#10;                    &lt;text&gt;1&lt;/text&gt;&#10;                &lt;/standard&gt;&#10;                &lt;standard&gt;&#10;                    &lt;source&gt;Custom&lt;/source&gt;&#10;                    &lt;guid /&gt;&#10;                    &lt;text&gt;Lesson Question&lt;/text&gt;&#10;                &lt;/standard&gt;&#10;            &lt;/standards&gt;&#10;            &lt;correctvalue&gt;10&lt;/correctvalue&gt;&#10;            &lt;incorrectvalue&gt;0&lt;/incorrectvalue&gt;&#10;            &lt;responselimit&gt;1&lt;/responselimit&gt;&#10;            &lt;bulletstyle&gt;2&lt;/bulletstyle&gt;&#10;            &lt;correctanswerindicator&gt;True&lt;/correctanswerindicator&gt;&#10;            &lt;answers&gt;&#10;                &lt;answer&gt;&#10;                    &lt;guid&gt;C3DAF1BB214044FAA272367DE343EF22&lt;/guid&gt;&#10;                    &lt;answertext&gt;courage&lt;/answertext&gt;&#10;                    &lt;valuetype&gt;-1&lt;/valuetype&gt;&#10;                &lt;/answer&gt;&#10;                &lt;answer&gt;&#10;                    &lt;guid&gt;EE83D3D079634AC7B8BA72EF39616315&lt;/guid&gt;&#10;                    &lt;answertext&gt;energy&lt;/answertext&gt;&#10;                    &lt;valuetype&gt;-1&lt;/valuetype&gt;&#10;                &lt;/answer&gt;&#10;                &lt;answer&gt;&#10;                    &lt;guid&gt;01BA012DF13242339B47C6DBF03F6C12&lt;/guid&gt;&#10;                    &lt;answertext&gt;integrity&lt;/answertext&gt;&#10;                    &lt;valuetype&gt;1&lt;/valuetype&gt;&#10;                &lt;/answer&gt;&#10;            &lt;/answers&gt;&#10;            &lt;metadata&gt;&#10;                &lt;entry&gt;&#10;                    &lt;key&gt;AUTOFORMATCHART&lt;/key&gt;&#10;                    &lt;value&gt;Fals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False"/>
  <p:tag name="HASRESULTS" val="False"/>
</p:tagLst>
</file>

<file path=ppt/tags/tag7.xml><?xml version="1.0" encoding="utf-8"?>
<p:tagLst xmlns:a="http://schemas.openxmlformats.org/drawingml/2006/main" xmlns:r="http://schemas.openxmlformats.org/officeDocument/2006/relationships" xmlns:p="http://schemas.openxmlformats.org/presentationml/2006/main">
  <p:tag name="ZEROBASED" val="False"/>
</p:tagLst>
</file>

<file path=ppt/tags/tag8.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9.xml><?xml version="1.0" encoding="utf-8"?>
<p:tagLst xmlns:a="http://schemas.openxmlformats.org/drawingml/2006/main" xmlns:r="http://schemas.openxmlformats.org/officeDocument/2006/relationships" xmlns:p="http://schemas.openxmlformats.org/presentationml/2006/main">
  <p:tag name="ZEROBASED" val="False"/>
  <p:tag name="TYPE" val="9"/>
  <p:tag name="DEFINEDCOLORS" val="3,6,10,45,32,50,13,4,9,55,1"/>
  <p:tag name="LABELFORMAT" val="1"/>
  <p:tag name="NUMBERFORMAT" val="3"/>
  <p:tag name="COLORTYPE" val="SCHEME"/>
</p:tagLst>
</file>

<file path=ppt/theme/theme1.xml><?xml version="1.0" encoding="utf-8"?>
<a:theme xmlns:a="http://schemas.openxmlformats.org/drawingml/2006/main" name="NJROTC Slide Template- FINAL PAM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JROTC Slide Template- FI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NJROTC Slide Template- FINAL">
  <a:themeElements>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C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NJROTC Slide Template- FINAL PAMx">
  <a:themeElements>
    <a:clrScheme name="Custom 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C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Custom 16">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00"/>
      </a:hlink>
      <a:folHlink>
        <a:srgbClr val="FFC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PC JROTC">
  <a:themeElements>
    <a:clrScheme name="Custom 16">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00"/>
      </a:hlink>
      <a:folHlink>
        <a:srgbClr val="FFC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TPC JROTC">
  <a:themeElements>
    <a:clrScheme name="Custom 16">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00"/>
      </a:hlink>
      <a:folHlink>
        <a:srgbClr val="FFC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TPC JROTC">
  <a:themeElements>
    <a:clrScheme name="Custom 16">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00"/>
      </a:hlink>
      <a:folHlink>
        <a:srgbClr val="FFC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ustom Design">
  <a:themeElements>
    <a:clrScheme name="Custom 16">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00"/>
      </a:hlink>
      <a:folHlink>
        <a:srgbClr val="FFC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NJROTC Slide Template- FINAL PAMx</Template>
  <TotalTime>15765</TotalTime>
  <Words>1885</Words>
  <Application>Microsoft Office PowerPoint</Application>
  <PresentationFormat>On-screen Show (4:3)</PresentationFormat>
  <Paragraphs>342</Paragraphs>
  <Slides>45</Slides>
  <Notes>25</Notes>
  <HiddenSlides>4</HiddenSlides>
  <MMClips>1</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45</vt:i4>
      </vt:variant>
    </vt:vector>
  </HeadingPairs>
  <TitlesOfParts>
    <vt:vector size="59" baseType="lpstr">
      <vt:lpstr>Arial</vt:lpstr>
      <vt:lpstr>Calibri</vt:lpstr>
      <vt:lpstr>Calibri Light</vt:lpstr>
      <vt:lpstr>Wingdings</vt:lpstr>
      <vt:lpstr>Wingdings 2</vt:lpstr>
      <vt:lpstr>NJROTC Slide Template- FINAL PAMx</vt:lpstr>
      <vt:lpstr>NJROTC Slide Template- FINAL</vt:lpstr>
      <vt:lpstr>3_NJROTC Slide Template- FINAL</vt:lpstr>
      <vt:lpstr>1_NJROTC Slide Template- FINAL PAMx</vt:lpstr>
      <vt:lpstr>Custom Design</vt:lpstr>
      <vt:lpstr>TPC JROTC</vt:lpstr>
      <vt:lpstr>1_TPC JROTC</vt:lpstr>
      <vt:lpstr>2_TPC JROTC</vt:lpstr>
      <vt:lpstr>1_Custom Design</vt:lpstr>
      <vt:lpstr>Unit II – Leadership Skills</vt:lpstr>
      <vt:lpstr>PowerPoint Presentation</vt:lpstr>
      <vt:lpstr>PowerPoint Presentation</vt:lpstr>
      <vt:lpstr>Finish this sentence: Effective leaders _______ _______.</vt:lpstr>
      <vt:lpstr>Which of the following traits of an effective leader to you think is your current STRENGTH?  Why?</vt:lpstr>
      <vt:lpstr>People with ________ "do the right thing" no matter what.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the heat of the moment, do you think you would have done what Alex did? (Be honest!) It seemed like the right thing to do…</vt:lpstr>
      <vt:lpstr>Based on the video, which leadership value did Alex most clearly display?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Confidence can often be seen simply by the way people hold themselves, that is, their posture and bearing. Which of the following people looks the MOST confident to you? Why? (No correct answer)</vt:lpstr>
      <vt:lpstr>Which of the following statements is/are true?  (Input all that apply; then push the ENTER button.)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personal quality of an effective leader is the PRIMARY area where you could use some improvement?</vt:lpstr>
      <vt:lpstr>You find a wallet with $100 dollars on the street that has no ID. You are SURE that no one would see you pocket the money. What would you be MOST LIKELY to do?  (Be honest! - No correct answer; discuss the responses.)</vt:lpstr>
      <vt:lpstr>List 2-3 traits of an effective leader.</vt:lpstr>
      <vt:lpstr>PowerPoint Presentation</vt:lpstr>
      <vt:lpstr>Leaderboard</vt:lpstr>
      <vt:lpstr>PowerPoint Presentation</vt:lpstr>
      <vt:lpstr>Team MVP</vt:lpstr>
      <vt:lpstr>Whiteboard</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Citizenship and American Government</dc:title>
  <dc:creator>Pam</dc:creator>
  <cp:lastModifiedBy>Andy's New Dell</cp:lastModifiedBy>
  <cp:revision>749</cp:revision>
  <dcterms:created xsi:type="dcterms:W3CDTF">2013-10-17T03:56:20Z</dcterms:created>
  <dcterms:modified xsi:type="dcterms:W3CDTF">2015-09-10T22:50:53Z</dcterms:modified>
</cp:coreProperties>
</file>